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2.xml" ContentType="application/vnd.openxmlformats-officedocument.presentationml.tags+xml"/>
  <Override PartName="/ppt/theme/themeOverride1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Override2.xml" ContentType="application/vnd.openxmlformats-officedocument.themeOverride+xml"/>
  <Override PartName="/ppt/tags/tag7.xml" ContentType="application/vnd.openxmlformats-officedocument.presentationml.tags+xml"/>
  <Override PartName="/ppt/theme/themeOverride3.xml" ContentType="application/vnd.openxmlformats-officedocument.themeOverride+xml"/>
  <Override PartName="/ppt/tags/tag8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476" r:id="rId2"/>
    <p:sldId id="336" r:id="rId3"/>
    <p:sldId id="514" r:id="rId4"/>
    <p:sldId id="478" r:id="rId5"/>
    <p:sldId id="509" r:id="rId6"/>
    <p:sldId id="510" r:id="rId7"/>
    <p:sldId id="506" r:id="rId8"/>
    <p:sldId id="512" r:id="rId9"/>
    <p:sldId id="511" r:id="rId10"/>
    <p:sldId id="504" r:id="rId11"/>
    <p:sldId id="507" r:id="rId12"/>
    <p:sldId id="508" r:id="rId13"/>
    <p:sldId id="259" r:id="rId14"/>
  </p:sldIdLst>
  <p:sldSz cx="9144000" cy="6858000" type="screen4x3"/>
  <p:notesSz cx="7099300" cy="10234613"/>
  <p:custDataLst>
    <p:tags r:id="rId17"/>
  </p:custDataLst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BBBB"/>
    <a:srgbClr val="383734"/>
    <a:srgbClr val="5BD4FF"/>
    <a:srgbClr val="21C5FF"/>
    <a:srgbClr val="1BA12B"/>
    <a:srgbClr val="C07000"/>
    <a:srgbClr val="8B8807"/>
    <a:srgbClr val="4B4595"/>
    <a:srgbClr val="3A7A68"/>
    <a:srgbClr val="6464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9379" autoAdjust="0"/>
    <p:restoredTop sz="96491" autoAdjust="0"/>
  </p:normalViewPr>
  <p:slideViewPr>
    <p:cSldViewPr snapToGrid="0" showGuides="1">
      <p:cViewPr varScale="1">
        <p:scale>
          <a:sx n="94" d="100"/>
          <a:sy n="94" d="100"/>
        </p:scale>
        <p:origin x="-198" y="-90"/>
      </p:cViewPr>
      <p:guideLst>
        <p:guide orient="horz" pos="2158"/>
        <p:guide orient="horz" pos="4067"/>
        <p:guide orient="horz" pos="528"/>
        <p:guide pos="5661"/>
        <p:guide pos="2881"/>
        <p:guide pos="117"/>
      </p:guideLst>
    </p:cSldViewPr>
  </p:slideViewPr>
  <p:outlineViewPr>
    <p:cViewPr>
      <p:scale>
        <a:sx n="33" d="100"/>
        <a:sy n="33" d="100"/>
      </p:scale>
      <p:origin x="0" y="824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74" d="100"/>
          <a:sy n="74" d="100"/>
        </p:scale>
        <p:origin x="-2598" y="-102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342769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0" bIns="49524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Fujitsu Training Documentation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2496587" y="0"/>
            <a:ext cx="4601069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r>
              <a:rPr lang="de-DE" smtClean="0">
                <a:latin typeface="Calibri" pitchFamily="34" charset="0"/>
                <a:cs typeface="Calibri" pitchFamily="34" charset="0"/>
              </a:rPr>
              <a:t>Backup and Restore      ETERNUS CD10000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50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106"/>
            <a:ext cx="6530699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r>
              <a:rPr lang="en-US" smtClean="0">
                <a:latin typeface="Calibri" pitchFamily="34" charset="0"/>
                <a:cs typeface="Calibri" pitchFamily="34" charset="0"/>
              </a:rPr>
              <a:t>Copyright Fujitsu, Release April 2015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50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606294" y="9721106"/>
            <a:ext cx="491364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F78E3308-8F8E-4E1D-B17E-B609BC883521}" type="slidenum">
              <a:rPr lang="en-US">
                <a:latin typeface="Calibri" pitchFamily="34" charset="0"/>
                <a:cs typeface="Calibri" pitchFamily="34" charset="0"/>
              </a:rPr>
              <a:pPr>
                <a:defRPr/>
              </a:pPr>
              <a:t>‹#›</a:t>
            </a:fld>
            <a:endParaRPr lang="en-US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3014115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188951" cy="511731"/>
          </a:xfrm>
          <a:prstGeom prst="rect">
            <a:avLst/>
          </a:prstGeom>
        </p:spPr>
        <p:txBody>
          <a:bodyPr vert="horz" wrap="square" lIns="99048" tIns="49524" rIns="0" bIns="49524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Calibri" pitchFamily="34" charset="0"/>
              </a:defRPr>
            </a:lvl1pPr>
          </a:lstStyle>
          <a:p>
            <a:r>
              <a:rPr lang="en-US" dirty="0" smtClean="0"/>
              <a:t>Fujitsu Training Documentation</a:t>
            </a:r>
            <a:endParaRPr lang="en-US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2186451" y="0"/>
            <a:ext cx="4911206" cy="511731"/>
          </a:xfrm>
          <a:prstGeom prst="rect">
            <a:avLst/>
          </a:prstGeom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pitchFamily="34" charset="0"/>
              </a:defRPr>
            </a:lvl1pPr>
          </a:lstStyle>
          <a:p>
            <a:r>
              <a:rPr lang="de-DE" smtClean="0"/>
              <a:t>Backup and Restore      ETERNUS CD10000</a:t>
            </a:r>
            <a:endParaRPr lang="en-US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smtClean="0"/>
              <a:t>Click to edit</a:t>
            </a:r>
          </a:p>
          <a:p>
            <a:pPr lvl="1"/>
            <a:r>
              <a:rPr lang="en-US" smtClean="0"/>
              <a:t>Level 2</a:t>
            </a:r>
          </a:p>
          <a:p>
            <a:pPr lvl="2"/>
            <a:r>
              <a:rPr lang="en-US" smtClean="0"/>
              <a:t>Level 3</a:t>
            </a:r>
          </a:p>
          <a:p>
            <a:pPr lvl="3"/>
            <a:r>
              <a:rPr lang="en-US" smtClean="0"/>
              <a:t>Level 4</a:t>
            </a:r>
          </a:p>
          <a:p>
            <a:pPr lvl="4"/>
            <a:r>
              <a:rPr lang="en-US" smtClean="0"/>
              <a:t>Level 5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6159300" cy="511731"/>
          </a:xfrm>
          <a:prstGeom prst="rect">
            <a:avLst/>
          </a:prstGeom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Calibri" pitchFamily="34" charset="0"/>
              </a:defRPr>
            </a:lvl1pPr>
          </a:lstStyle>
          <a:p>
            <a:r>
              <a:rPr lang="en-US" smtClean="0"/>
              <a:t>Copyright Fujitsu, Release April 2015</a:t>
            </a:r>
            <a:endParaRPr lang="en-US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6233252" y="9721106"/>
            <a:ext cx="864406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D1A2B51F-A3C8-4CFA-96C8-4D8C82CC6E6D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7316380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2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de-DE" smtClean="0"/>
              <a:t>Backup and Restore      ETERNUS CD10000</a:t>
            </a:r>
            <a:endParaRPr lang="en-US" dirty="0"/>
          </a:p>
        </p:txBody>
      </p:sp>
      <p:sp>
        <p:nvSpPr>
          <p:cNvPr id="5" name="Fußzeilenplatzhalt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smtClean="0"/>
              <a:t>Copyright Fujitsu, Release April 2015</a:t>
            </a:r>
            <a:endParaRPr lang="en-US" dirty="0"/>
          </a:p>
        </p:txBody>
      </p:sp>
      <p:sp>
        <p:nvSpPr>
          <p:cNvPr id="6" name="Foliennummernplatzhalt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1AB6B00-5E0D-4D8B-B5CC-2034209225C9}" type="slidenum">
              <a:rPr lang="de-DE"/>
              <a:pPr>
                <a:defRPr/>
              </a:pPr>
              <a:t>0</a:t>
            </a:fld>
            <a:endParaRPr lang="de-DE"/>
          </a:p>
        </p:txBody>
      </p:sp>
      <p:sp>
        <p:nvSpPr>
          <p:cNvPr id="32772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3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Fujitsu Training Documentation</a:t>
            </a:r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2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de-DE" smtClean="0"/>
              <a:t>Backup and Restore      ETERNUS CD10000</a:t>
            </a:r>
            <a:endParaRPr lang="en-US" dirty="0"/>
          </a:p>
        </p:txBody>
      </p:sp>
      <p:sp>
        <p:nvSpPr>
          <p:cNvPr id="5" name="Fußzeilenplatzhalt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smtClean="0"/>
              <a:t>Copyright Fujitsu, Release April 2015</a:t>
            </a:r>
            <a:endParaRPr lang="en-US" dirty="0"/>
          </a:p>
        </p:txBody>
      </p:sp>
      <p:sp>
        <p:nvSpPr>
          <p:cNvPr id="6" name="Foliennummernplatzhalt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107E3F1-0571-4877-8DF4-F870F7DB63B2}" type="slidenum">
              <a:rPr lang="de-DE"/>
              <a:pPr>
                <a:defRPr/>
              </a:pPr>
              <a:t>1</a:t>
            </a:fld>
            <a:endParaRPr lang="de-DE"/>
          </a:p>
        </p:txBody>
      </p:sp>
      <p:sp>
        <p:nvSpPr>
          <p:cNvPr id="34820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1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Fujitsu Training Documentation</a:t>
            </a:r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dirty="0" smtClean="0"/>
              <a:t>Copyright Fujitsu, Release September 2014</a:t>
            </a:r>
            <a:endParaRPr lang="en-US" altLang="ja-JP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0A04CF-EABA-4970-9D2D-BE1871DD9214}" type="slidenum">
              <a:rPr lang="en-US" altLang="ja-JP" smtClean="0"/>
              <a:pPr/>
              <a:t>2</a:t>
            </a:fld>
            <a:endParaRPr lang="en-US" altLang="ja-JP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Copyright Fujitsu, Release April 2015</a:t>
            </a:r>
            <a:endParaRPr lang="en-US" altLang="ja-JP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0A04CF-EABA-4970-9D2D-BE1871DD9214}" type="slidenum">
              <a:rPr lang="en-US" altLang="ja-JP" smtClean="0"/>
              <a:pPr/>
              <a:t>3</a:t>
            </a:fld>
            <a:endParaRPr lang="en-US" altLang="ja-JP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Maria</a:t>
            </a:r>
            <a:r>
              <a:rPr lang="en-AU" baseline="0" dirty="0" smtClean="0"/>
              <a:t> DB official command </a:t>
            </a:r>
            <a:r>
              <a:rPr lang="en-US" b="1" dirty="0" smtClean="0"/>
              <a:t>Examples</a:t>
            </a:r>
          </a:p>
          <a:p>
            <a:r>
              <a:rPr lang="en-US" dirty="0" smtClean="0"/>
              <a:t>Backing up a single database</a:t>
            </a:r>
          </a:p>
          <a:p>
            <a:r>
              <a:rPr lang="en-US" dirty="0" smtClean="0"/>
              <a:t>shell&gt; mysqldump db_name &gt; backup-file.sql		is here  "vsm" the name</a:t>
            </a:r>
            <a:r>
              <a:rPr lang="en-US" baseline="0" dirty="0" smtClean="0"/>
              <a:t> of the </a:t>
            </a:r>
            <a:r>
              <a:rPr lang="en-US" dirty="0" smtClean="0"/>
              <a:t>DB?</a:t>
            </a:r>
            <a:br>
              <a:rPr lang="en-US" dirty="0" smtClean="0"/>
            </a:br>
            <a:r>
              <a:rPr lang="en-US" dirty="0" smtClean="0"/>
              <a:t>Restoring or loading the database</a:t>
            </a:r>
          </a:p>
          <a:p>
            <a:r>
              <a:rPr lang="en-US" dirty="0" smtClean="0"/>
              <a:t>shell&gt; mysql db_name &lt; backup-file.sql</a:t>
            </a:r>
            <a:br>
              <a:rPr lang="en-US" dirty="0" smtClean="0"/>
            </a:br>
            <a:r>
              <a:rPr lang="en-US" dirty="0" smtClean="0"/>
              <a:t>#</a:t>
            </a:r>
            <a:r>
              <a:rPr lang="en-US" baseline="0" dirty="0" smtClean="0"/>
              <a:t> mysql vsm &lt; </a:t>
            </a:r>
            <a:r>
              <a:rPr lang="en-GB" sz="1200" dirty="0" smtClean="0"/>
              <a:t>home/MariaDB/backup/backup_file.sql</a:t>
            </a:r>
          </a:p>
          <a:p>
            <a:endParaRPr lang="en-GB" sz="1200" dirty="0" smtClean="0"/>
          </a:p>
          <a:p>
            <a:r>
              <a:rPr lang="en-GB" sz="1200" dirty="0" smtClean="0"/>
              <a:t>#python /opt/fujitsu/fipmanager/webservice/manage.py restoredata &gt; /home/PostgreSQL/backup/fipdump.json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Copyright Fujitsu, Release April 2015</a:t>
            </a:r>
            <a:endParaRPr lang="en-US" altLang="ja-JP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0A04CF-EABA-4970-9D2D-BE1871DD9214}" type="slidenum">
              <a:rPr lang="en-US" altLang="ja-JP" smtClean="0"/>
              <a:pPr/>
              <a:t>6</a:t>
            </a:fld>
            <a:endParaRPr lang="en-US" altLang="ja-JP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smtClean="0"/>
              <a:t>Copyright Fujitsu, Release April 2015</a:t>
            </a:r>
            <a:endParaRPr lang="en-US" altLang="ja-JP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0A04CF-EABA-4970-9D2D-BE1871DD9214}" type="slidenum">
              <a:rPr lang="en-US" altLang="ja-JP" smtClean="0"/>
              <a:pPr/>
              <a:t>9</a:t>
            </a:fld>
            <a:endParaRPr lang="en-US" altLang="ja-JP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2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de-DE" smtClean="0"/>
              <a:t>Backup and Restore      ETERNUS CD10000</a:t>
            </a:r>
            <a:endParaRPr lang="en-US" dirty="0"/>
          </a:p>
        </p:txBody>
      </p:sp>
      <p:sp>
        <p:nvSpPr>
          <p:cNvPr id="5" name="Fußzeilenplatzhalt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smtClean="0"/>
              <a:t>Copyright Fujitsu, Release April 2015</a:t>
            </a:r>
            <a:endParaRPr lang="en-US" dirty="0"/>
          </a:p>
        </p:txBody>
      </p:sp>
      <p:sp>
        <p:nvSpPr>
          <p:cNvPr id="6" name="Foliennummernplatzhalt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6191505-8C6C-4A04-8BC2-98E0C36F97AC}" type="slidenum">
              <a:rPr lang="de-DE"/>
              <a:pPr>
                <a:defRPr/>
              </a:pPr>
              <a:t>12</a:t>
            </a:fld>
            <a:endParaRPr lang="de-DE"/>
          </a:p>
        </p:txBody>
      </p:sp>
      <p:sp>
        <p:nvSpPr>
          <p:cNvPr id="9523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dirty="0" smtClean="0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Fujitsu Training Documentation</a:t>
            </a:r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tags" Target="../tags/tag4.xml"/><Relationship Id="rId7" Type="http://schemas.openxmlformats.org/officeDocument/2006/relationships/image" Target="../media/image1.jpeg"/><Relationship Id="rId2" Type="http://schemas.openxmlformats.org/officeDocument/2006/relationships/tags" Target="../tags/tag3.xml"/><Relationship Id="rId1" Type="http://schemas.openxmlformats.org/officeDocument/2006/relationships/themeOverride" Target="../theme/themeOverride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7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3.jpeg"/><Relationship Id="rId4" Type="http://schemas.openxmlformats.org/officeDocument/2006/relationships/image" Target="../media/image1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8.xml"/><Relationship Id="rId1" Type="http://schemas.openxmlformats.org/officeDocument/2006/relationships/themeOverride" Target="../theme/themeOverride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ContentGray20_L15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gray">
          <a:xfrm>
            <a:off x="0" y="0"/>
            <a:ext cx="9144000" cy="10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VCT_Marker_ID_7" hidden="1"/>
          <p:cNvSpPr/>
          <p:nvPr>
            <p:custDataLst>
              <p:tags r:id="rId2"/>
            </p:custDataLst>
          </p:nvPr>
        </p:nvSpPr>
        <p:spPr>
          <a:xfrm>
            <a:off x="1270000" y="127000"/>
            <a:ext cx="127000" cy="127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gray">
          <a:xfrm>
            <a:off x="0" y="6632575"/>
            <a:ext cx="9144000" cy="0"/>
          </a:xfrm>
          <a:prstGeom prst="line">
            <a:avLst/>
          </a:prstGeom>
          <a:noFill/>
          <a:ln w="12700">
            <a:solidFill>
              <a:srgbClr val="87867E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pic>
        <p:nvPicPr>
          <p:cNvPr id="8" name="Picture 46" descr="TitleRed_L15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gray">
          <a:xfrm>
            <a:off x="0" y="0"/>
            <a:ext cx="9144000" cy="485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Group 47"/>
          <p:cNvGrpSpPr>
            <a:grpSpLocks noChangeAspect="1"/>
          </p:cNvGrpSpPr>
          <p:nvPr userDrawn="1"/>
        </p:nvGrpSpPr>
        <p:grpSpPr bwMode="auto">
          <a:xfrm>
            <a:off x="7308850" y="185738"/>
            <a:ext cx="1647825" cy="920750"/>
            <a:chOff x="4604" y="117"/>
            <a:chExt cx="1038" cy="580"/>
          </a:xfrm>
        </p:grpSpPr>
        <p:sp>
          <p:nvSpPr>
            <p:cNvPr id="10" name="AutoShape 48"/>
            <p:cNvSpPr>
              <a:spLocks noChangeAspect="1" noChangeArrowheads="1" noTextEdit="1"/>
            </p:cNvSpPr>
            <p:nvPr userDrawn="1"/>
          </p:nvSpPr>
          <p:spPr bwMode="gray">
            <a:xfrm>
              <a:off x="4604" y="117"/>
              <a:ext cx="1038" cy="5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1" name="Freeform 49"/>
            <p:cNvSpPr>
              <a:spLocks/>
            </p:cNvSpPr>
            <p:nvPr userDrawn="1"/>
          </p:nvSpPr>
          <p:spPr bwMode="gray">
            <a:xfrm>
              <a:off x="4655" y="604"/>
              <a:ext cx="26" cy="43"/>
            </a:xfrm>
            <a:custGeom>
              <a:avLst/>
              <a:gdLst/>
              <a:ahLst/>
              <a:cxnLst>
                <a:cxn ang="0">
                  <a:pos x="0" y="731"/>
                </a:cxn>
                <a:cxn ang="0">
                  <a:pos x="0" y="643"/>
                </a:cxn>
                <a:cxn ang="0">
                  <a:pos x="177" y="684"/>
                </a:cxn>
                <a:cxn ang="0">
                  <a:pos x="355" y="568"/>
                </a:cxn>
                <a:cxn ang="0">
                  <a:pos x="325" y="493"/>
                </a:cxn>
                <a:cxn ang="0">
                  <a:pos x="271" y="452"/>
                </a:cxn>
                <a:cxn ang="0">
                  <a:pos x="203" y="417"/>
                </a:cxn>
                <a:cxn ang="0">
                  <a:pos x="62" y="323"/>
                </a:cxn>
                <a:cxn ang="0">
                  <a:pos x="12" y="190"/>
                </a:cxn>
                <a:cxn ang="0">
                  <a:pos x="90" y="41"/>
                </a:cxn>
                <a:cxn ang="0">
                  <a:pos x="257" y="0"/>
                </a:cxn>
                <a:cxn ang="0">
                  <a:pos x="411" y="24"/>
                </a:cxn>
                <a:cxn ang="0">
                  <a:pos x="411" y="106"/>
                </a:cxn>
                <a:cxn ang="0">
                  <a:pos x="262" y="74"/>
                </a:cxn>
                <a:cxn ang="0">
                  <a:pos x="162" y="98"/>
                </a:cxn>
                <a:cxn ang="0">
                  <a:pos x="120" y="178"/>
                </a:cxn>
                <a:cxn ang="0">
                  <a:pos x="149" y="253"/>
                </a:cxn>
                <a:cxn ang="0">
                  <a:pos x="273" y="331"/>
                </a:cxn>
                <a:cxn ang="0">
                  <a:pos x="374" y="388"/>
                </a:cxn>
                <a:cxn ang="0">
                  <a:pos x="444" y="465"/>
                </a:cxn>
                <a:cxn ang="0">
                  <a:pos x="463" y="556"/>
                </a:cxn>
                <a:cxn ang="0">
                  <a:pos x="184" y="762"/>
                </a:cxn>
                <a:cxn ang="0">
                  <a:pos x="0" y="731"/>
                </a:cxn>
              </a:cxnLst>
              <a:rect l="0" t="0" r="r" b="b"/>
              <a:pathLst>
                <a:path w="463" h="762">
                  <a:moveTo>
                    <a:pt x="0" y="731"/>
                  </a:moveTo>
                  <a:cubicBezTo>
                    <a:pt x="0" y="643"/>
                    <a:pt x="0" y="643"/>
                    <a:pt x="0" y="643"/>
                  </a:cubicBezTo>
                  <a:cubicBezTo>
                    <a:pt x="48" y="670"/>
                    <a:pt x="107" y="684"/>
                    <a:pt x="177" y="684"/>
                  </a:cubicBezTo>
                  <a:cubicBezTo>
                    <a:pt x="296" y="684"/>
                    <a:pt x="355" y="645"/>
                    <a:pt x="355" y="568"/>
                  </a:cubicBezTo>
                  <a:cubicBezTo>
                    <a:pt x="355" y="538"/>
                    <a:pt x="345" y="513"/>
                    <a:pt x="325" y="493"/>
                  </a:cubicBezTo>
                  <a:cubicBezTo>
                    <a:pt x="309" y="477"/>
                    <a:pt x="291" y="463"/>
                    <a:pt x="271" y="452"/>
                  </a:cubicBezTo>
                  <a:cubicBezTo>
                    <a:pt x="253" y="442"/>
                    <a:pt x="231" y="431"/>
                    <a:pt x="203" y="417"/>
                  </a:cubicBezTo>
                  <a:cubicBezTo>
                    <a:pt x="135" y="384"/>
                    <a:pt x="89" y="352"/>
                    <a:pt x="62" y="323"/>
                  </a:cubicBezTo>
                  <a:cubicBezTo>
                    <a:pt x="29" y="286"/>
                    <a:pt x="12" y="242"/>
                    <a:pt x="12" y="190"/>
                  </a:cubicBezTo>
                  <a:cubicBezTo>
                    <a:pt x="12" y="124"/>
                    <a:pt x="38" y="74"/>
                    <a:pt x="90" y="41"/>
                  </a:cubicBezTo>
                  <a:cubicBezTo>
                    <a:pt x="134" y="13"/>
                    <a:pt x="189" y="0"/>
                    <a:pt x="257" y="0"/>
                  </a:cubicBezTo>
                  <a:cubicBezTo>
                    <a:pt x="304" y="0"/>
                    <a:pt x="355" y="8"/>
                    <a:pt x="411" y="24"/>
                  </a:cubicBezTo>
                  <a:cubicBezTo>
                    <a:pt x="411" y="106"/>
                    <a:pt x="411" y="106"/>
                    <a:pt x="411" y="106"/>
                  </a:cubicBezTo>
                  <a:cubicBezTo>
                    <a:pt x="364" y="85"/>
                    <a:pt x="314" y="74"/>
                    <a:pt x="262" y="74"/>
                  </a:cubicBezTo>
                  <a:cubicBezTo>
                    <a:pt x="222" y="74"/>
                    <a:pt x="188" y="82"/>
                    <a:pt x="162" y="98"/>
                  </a:cubicBezTo>
                  <a:cubicBezTo>
                    <a:pt x="134" y="115"/>
                    <a:pt x="120" y="141"/>
                    <a:pt x="120" y="178"/>
                  </a:cubicBezTo>
                  <a:cubicBezTo>
                    <a:pt x="120" y="209"/>
                    <a:pt x="130" y="234"/>
                    <a:pt x="149" y="253"/>
                  </a:cubicBezTo>
                  <a:cubicBezTo>
                    <a:pt x="168" y="273"/>
                    <a:pt x="209" y="298"/>
                    <a:pt x="273" y="331"/>
                  </a:cubicBezTo>
                  <a:cubicBezTo>
                    <a:pt x="324" y="356"/>
                    <a:pt x="357" y="375"/>
                    <a:pt x="374" y="388"/>
                  </a:cubicBezTo>
                  <a:cubicBezTo>
                    <a:pt x="407" y="412"/>
                    <a:pt x="430" y="437"/>
                    <a:pt x="444" y="465"/>
                  </a:cubicBezTo>
                  <a:cubicBezTo>
                    <a:pt x="457" y="490"/>
                    <a:pt x="463" y="520"/>
                    <a:pt x="463" y="556"/>
                  </a:cubicBezTo>
                  <a:cubicBezTo>
                    <a:pt x="463" y="693"/>
                    <a:pt x="370" y="762"/>
                    <a:pt x="184" y="762"/>
                  </a:cubicBezTo>
                  <a:cubicBezTo>
                    <a:pt x="109" y="762"/>
                    <a:pt x="48" y="752"/>
                    <a:pt x="0" y="73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2" name="Freeform 50"/>
            <p:cNvSpPr>
              <a:spLocks/>
            </p:cNvSpPr>
            <p:nvPr userDrawn="1"/>
          </p:nvSpPr>
          <p:spPr bwMode="gray">
            <a:xfrm>
              <a:off x="4691" y="585"/>
              <a:ext cx="30" cy="61"/>
            </a:xfrm>
            <a:custGeom>
              <a:avLst/>
              <a:gdLst/>
              <a:ahLst/>
              <a:cxnLst>
                <a:cxn ang="0">
                  <a:pos x="0" y="1087"/>
                </a:cxn>
                <a:cxn ang="0">
                  <a:pos x="0" y="0"/>
                </a:cxn>
                <a:cxn ang="0">
                  <a:pos x="124" y="0"/>
                </a:cxn>
                <a:cxn ang="0">
                  <a:pos x="124" y="382"/>
                </a:cxn>
                <a:cxn ang="0">
                  <a:pos x="306" y="345"/>
                </a:cxn>
                <a:cxn ang="0">
                  <a:pos x="526" y="458"/>
                </a:cxn>
                <a:cxn ang="0">
                  <a:pos x="548" y="644"/>
                </a:cxn>
                <a:cxn ang="0">
                  <a:pos x="548" y="1087"/>
                </a:cxn>
                <a:cxn ang="0">
                  <a:pos x="425" y="1087"/>
                </a:cxn>
                <a:cxn ang="0">
                  <a:pos x="425" y="624"/>
                </a:cxn>
                <a:cxn ang="0">
                  <a:pos x="403" y="477"/>
                </a:cxn>
                <a:cxn ang="0">
                  <a:pos x="294" y="419"/>
                </a:cxn>
                <a:cxn ang="0">
                  <a:pos x="124" y="463"/>
                </a:cxn>
                <a:cxn ang="0">
                  <a:pos x="124" y="1087"/>
                </a:cxn>
                <a:cxn ang="0">
                  <a:pos x="0" y="1087"/>
                </a:cxn>
              </a:cxnLst>
              <a:rect l="0" t="0" r="r" b="b"/>
              <a:pathLst>
                <a:path w="548" h="1087">
                  <a:moveTo>
                    <a:pt x="0" y="108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4" y="382"/>
                    <a:pt x="124" y="382"/>
                    <a:pt x="124" y="382"/>
                  </a:cubicBezTo>
                  <a:cubicBezTo>
                    <a:pt x="188" y="357"/>
                    <a:pt x="249" y="345"/>
                    <a:pt x="306" y="345"/>
                  </a:cubicBezTo>
                  <a:cubicBezTo>
                    <a:pt x="420" y="345"/>
                    <a:pt x="493" y="382"/>
                    <a:pt x="526" y="458"/>
                  </a:cubicBezTo>
                  <a:cubicBezTo>
                    <a:pt x="541" y="492"/>
                    <a:pt x="548" y="554"/>
                    <a:pt x="548" y="644"/>
                  </a:cubicBezTo>
                  <a:cubicBezTo>
                    <a:pt x="548" y="1087"/>
                    <a:pt x="548" y="1087"/>
                    <a:pt x="548" y="1087"/>
                  </a:cubicBezTo>
                  <a:cubicBezTo>
                    <a:pt x="425" y="1087"/>
                    <a:pt x="425" y="1087"/>
                    <a:pt x="425" y="1087"/>
                  </a:cubicBezTo>
                  <a:cubicBezTo>
                    <a:pt x="425" y="624"/>
                    <a:pt x="425" y="624"/>
                    <a:pt x="425" y="624"/>
                  </a:cubicBezTo>
                  <a:cubicBezTo>
                    <a:pt x="425" y="555"/>
                    <a:pt x="418" y="506"/>
                    <a:pt x="403" y="477"/>
                  </a:cubicBezTo>
                  <a:cubicBezTo>
                    <a:pt x="384" y="439"/>
                    <a:pt x="347" y="419"/>
                    <a:pt x="294" y="419"/>
                  </a:cubicBezTo>
                  <a:cubicBezTo>
                    <a:pt x="245" y="419"/>
                    <a:pt x="189" y="434"/>
                    <a:pt x="124" y="463"/>
                  </a:cubicBezTo>
                  <a:cubicBezTo>
                    <a:pt x="124" y="1087"/>
                    <a:pt x="124" y="1087"/>
                    <a:pt x="124" y="1087"/>
                  </a:cubicBezTo>
                  <a:lnTo>
                    <a:pt x="0" y="10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3" name="Freeform 51"/>
            <p:cNvSpPr>
              <a:spLocks noEditPoints="1"/>
            </p:cNvSpPr>
            <p:nvPr userDrawn="1"/>
          </p:nvSpPr>
          <p:spPr bwMode="gray">
            <a:xfrm>
              <a:off x="4730" y="604"/>
              <a:ext cx="32" cy="43"/>
            </a:xfrm>
            <a:custGeom>
              <a:avLst/>
              <a:gdLst/>
              <a:ahLst/>
              <a:cxnLst>
                <a:cxn ang="0">
                  <a:pos x="437" y="286"/>
                </a:cxn>
                <a:cxn ang="0">
                  <a:pos x="437" y="248"/>
                </a:cxn>
                <a:cxn ang="0">
                  <a:pos x="415" y="138"/>
                </a:cxn>
                <a:cxn ang="0">
                  <a:pos x="271" y="77"/>
                </a:cxn>
                <a:cxn ang="0">
                  <a:pos x="70" y="118"/>
                </a:cxn>
                <a:cxn ang="0">
                  <a:pos x="70" y="31"/>
                </a:cxn>
                <a:cxn ang="0">
                  <a:pos x="284" y="0"/>
                </a:cxn>
                <a:cxn ang="0">
                  <a:pos x="516" y="76"/>
                </a:cxn>
                <a:cxn ang="0">
                  <a:pos x="558" y="200"/>
                </a:cxn>
                <a:cxn ang="0">
                  <a:pos x="561" y="290"/>
                </a:cxn>
                <a:cxn ang="0">
                  <a:pos x="561" y="727"/>
                </a:cxn>
                <a:cxn ang="0">
                  <a:pos x="293" y="762"/>
                </a:cxn>
                <a:cxn ang="0">
                  <a:pos x="83" y="720"/>
                </a:cxn>
                <a:cxn ang="0">
                  <a:pos x="0" y="558"/>
                </a:cxn>
                <a:cxn ang="0">
                  <a:pos x="96" y="363"/>
                </a:cxn>
                <a:cxn ang="0">
                  <a:pos x="336" y="297"/>
                </a:cxn>
                <a:cxn ang="0">
                  <a:pos x="437" y="286"/>
                </a:cxn>
                <a:cxn ang="0">
                  <a:pos x="437" y="356"/>
                </a:cxn>
                <a:cxn ang="0">
                  <a:pos x="267" y="382"/>
                </a:cxn>
                <a:cxn ang="0">
                  <a:pos x="127" y="545"/>
                </a:cxn>
                <a:cxn ang="0">
                  <a:pos x="168" y="650"/>
                </a:cxn>
                <a:cxn ang="0">
                  <a:pos x="312" y="687"/>
                </a:cxn>
                <a:cxn ang="0">
                  <a:pos x="437" y="670"/>
                </a:cxn>
                <a:cxn ang="0">
                  <a:pos x="437" y="356"/>
                </a:cxn>
              </a:cxnLst>
              <a:rect l="0" t="0" r="r" b="b"/>
              <a:pathLst>
                <a:path w="561" h="762">
                  <a:moveTo>
                    <a:pt x="437" y="286"/>
                  </a:moveTo>
                  <a:cubicBezTo>
                    <a:pt x="437" y="248"/>
                    <a:pt x="437" y="248"/>
                    <a:pt x="437" y="248"/>
                  </a:cubicBezTo>
                  <a:cubicBezTo>
                    <a:pt x="437" y="200"/>
                    <a:pt x="430" y="164"/>
                    <a:pt x="415" y="138"/>
                  </a:cubicBezTo>
                  <a:cubicBezTo>
                    <a:pt x="392" y="97"/>
                    <a:pt x="344" y="77"/>
                    <a:pt x="271" y="77"/>
                  </a:cubicBezTo>
                  <a:cubicBezTo>
                    <a:pt x="206" y="77"/>
                    <a:pt x="139" y="91"/>
                    <a:pt x="70" y="118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139" y="10"/>
                    <a:pt x="210" y="0"/>
                    <a:pt x="284" y="0"/>
                  </a:cubicBezTo>
                  <a:cubicBezTo>
                    <a:pt x="397" y="0"/>
                    <a:pt x="474" y="25"/>
                    <a:pt x="516" y="76"/>
                  </a:cubicBezTo>
                  <a:cubicBezTo>
                    <a:pt x="539" y="104"/>
                    <a:pt x="553" y="145"/>
                    <a:pt x="558" y="200"/>
                  </a:cubicBezTo>
                  <a:cubicBezTo>
                    <a:pt x="560" y="220"/>
                    <a:pt x="561" y="250"/>
                    <a:pt x="561" y="290"/>
                  </a:cubicBezTo>
                  <a:cubicBezTo>
                    <a:pt x="561" y="727"/>
                    <a:pt x="561" y="727"/>
                    <a:pt x="561" y="727"/>
                  </a:cubicBezTo>
                  <a:cubicBezTo>
                    <a:pt x="477" y="750"/>
                    <a:pt x="387" y="762"/>
                    <a:pt x="293" y="762"/>
                  </a:cubicBezTo>
                  <a:cubicBezTo>
                    <a:pt x="203" y="762"/>
                    <a:pt x="133" y="748"/>
                    <a:pt x="83" y="720"/>
                  </a:cubicBezTo>
                  <a:cubicBezTo>
                    <a:pt x="28" y="689"/>
                    <a:pt x="0" y="635"/>
                    <a:pt x="0" y="558"/>
                  </a:cubicBezTo>
                  <a:cubicBezTo>
                    <a:pt x="0" y="470"/>
                    <a:pt x="32" y="405"/>
                    <a:pt x="96" y="363"/>
                  </a:cubicBezTo>
                  <a:cubicBezTo>
                    <a:pt x="143" y="332"/>
                    <a:pt x="223" y="310"/>
                    <a:pt x="336" y="297"/>
                  </a:cubicBezTo>
                  <a:cubicBezTo>
                    <a:pt x="357" y="294"/>
                    <a:pt x="391" y="291"/>
                    <a:pt x="437" y="286"/>
                  </a:cubicBezTo>
                  <a:close/>
                  <a:moveTo>
                    <a:pt x="437" y="356"/>
                  </a:moveTo>
                  <a:cubicBezTo>
                    <a:pt x="362" y="363"/>
                    <a:pt x="305" y="372"/>
                    <a:pt x="267" y="382"/>
                  </a:cubicBezTo>
                  <a:cubicBezTo>
                    <a:pt x="173" y="405"/>
                    <a:pt x="127" y="460"/>
                    <a:pt x="127" y="545"/>
                  </a:cubicBezTo>
                  <a:cubicBezTo>
                    <a:pt x="127" y="593"/>
                    <a:pt x="140" y="627"/>
                    <a:pt x="168" y="650"/>
                  </a:cubicBezTo>
                  <a:cubicBezTo>
                    <a:pt x="198" y="675"/>
                    <a:pt x="246" y="687"/>
                    <a:pt x="312" y="687"/>
                  </a:cubicBezTo>
                  <a:cubicBezTo>
                    <a:pt x="357" y="687"/>
                    <a:pt x="398" y="681"/>
                    <a:pt x="437" y="670"/>
                  </a:cubicBezTo>
                  <a:lnTo>
                    <a:pt x="437" y="35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4" name="Freeform 52"/>
            <p:cNvSpPr>
              <a:spLocks noEditPoints="1"/>
            </p:cNvSpPr>
            <p:nvPr userDrawn="1"/>
          </p:nvSpPr>
          <p:spPr bwMode="gray">
            <a:xfrm>
              <a:off x="4774" y="604"/>
              <a:ext cx="32" cy="61"/>
            </a:xfrm>
            <a:custGeom>
              <a:avLst/>
              <a:gdLst/>
              <a:ahLst/>
              <a:cxnLst>
                <a:cxn ang="0">
                  <a:pos x="123" y="711"/>
                </a:cxn>
                <a:cxn ang="0">
                  <a:pos x="123" y="1087"/>
                </a:cxn>
                <a:cxn ang="0">
                  <a:pos x="0" y="1087"/>
                </a:cxn>
                <a:cxn ang="0">
                  <a:pos x="0" y="28"/>
                </a:cxn>
                <a:cxn ang="0">
                  <a:pos x="249" y="0"/>
                </a:cxn>
                <a:cxn ang="0">
                  <a:pos x="505" y="113"/>
                </a:cxn>
                <a:cxn ang="0">
                  <a:pos x="567" y="379"/>
                </a:cxn>
                <a:cxn ang="0">
                  <a:pos x="489" y="662"/>
                </a:cxn>
                <a:cxn ang="0">
                  <a:pos x="274" y="762"/>
                </a:cxn>
                <a:cxn ang="0">
                  <a:pos x="172" y="742"/>
                </a:cxn>
                <a:cxn ang="0">
                  <a:pos x="123" y="711"/>
                </a:cxn>
                <a:cxn ang="0">
                  <a:pos x="123" y="625"/>
                </a:cxn>
                <a:cxn ang="0">
                  <a:pos x="260" y="687"/>
                </a:cxn>
                <a:cxn ang="0">
                  <a:pos x="400" y="591"/>
                </a:cxn>
                <a:cxn ang="0">
                  <a:pos x="441" y="378"/>
                </a:cxn>
                <a:cxn ang="0">
                  <a:pos x="386" y="140"/>
                </a:cxn>
                <a:cxn ang="0">
                  <a:pos x="230" y="74"/>
                </a:cxn>
                <a:cxn ang="0">
                  <a:pos x="123" y="83"/>
                </a:cxn>
                <a:cxn ang="0">
                  <a:pos x="123" y="625"/>
                </a:cxn>
              </a:cxnLst>
              <a:rect l="0" t="0" r="r" b="b"/>
              <a:pathLst>
                <a:path w="567" h="1087">
                  <a:moveTo>
                    <a:pt x="123" y="711"/>
                  </a:moveTo>
                  <a:cubicBezTo>
                    <a:pt x="123" y="1087"/>
                    <a:pt x="123" y="1087"/>
                    <a:pt x="123" y="1087"/>
                  </a:cubicBezTo>
                  <a:cubicBezTo>
                    <a:pt x="0" y="1087"/>
                    <a:pt x="0" y="1087"/>
                    <a:pt x="0" y="108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85" y="9"/>
                    <a:pt x="168" y="0"/>
                    <a:pt x="249" y="0"/>
                  </a:cubicBezTo>
                  <a:cubicBezTo>
                    <a:pt x="374" y="0"/>
                    <a:pt x="459" y="37"/>
                    <a:pt x="505" y="113"/>
                  </a:cubicBezTo>
                  <a:cubicBezTo>
                    <a:pt x="546" y="180"/>
                    <a:pt x="567" y="269"/>
                    <a:pt x="567" y="379"/>
                  </a:cubicBezTo>
                  <a:cubicBezTo>
                    <a:pt x="567" y="495"/>
                    <a:pt x="541" y="590"/>
                    <a:pt x="489" y="662"/>
                  </a:cubicBezTo>
                  <a:cubicBezTo>
                    <a:pt x="440" y="728"/>
                    <a:pt x="369" y="762"/>
                    <a:pt x="274" y="762"/>
                  </a:cubicBezTo>
                  <a:cubicBezTo>
                    <a:pt x="234" y="762"/>
                    <a:pt x="200" y="755"/>
                    <a:pt x="172" y="742"/>
                  </a:cubicBezTo>
                  <a:cubicBezTo>
                    <a:pt x="159" y="736"/>
                    <a:pt x="142" y="725"/>
                    <a:pt x="123" y="711"/>
                  </a:cubicBezTo>
                  <a:close/>
                  <a:moveTo>
                    <a:pt x="123" y="625"/>
                  </a:moveTo>
                  <a:cubicBezTo>
                    <a:pt x="165" y="666"/>
                    <a:pt x="210" y="687"/>
                    <a:pt x="260" y="687"/>
                  </a:cubicBezTo>
                  <a:cubicBezTo>
                    <a:pt x="324" y="687"/>
                    <a:pt x="371" y="655"/>
                    <a:pt x="400" y="591"/>
                  </a:cubicBezTo>
                  <a:cubicBezTo>
                    <a:pt x="427" y="533"/>
                    <a:pt x="441" y="462"/>
                    <a:pt x="441" y="378"/>
                  </a:cubicBezTo>
                  <a:cubicBezTo>
                    <a:pt x="441" y="272"/>
                    <a:pt x="422" y="193"/>
                    <a:pt x="386" y="140"/>
                  </a:cubicBezTo>
                  <a:cubicBezTo>
                    <a:pt x="356" y="96"/>
                    <a:pt x="304" y="74"/>
                    <a:pt x="230" y="74"/>
                  </a:cubicBezTo>
                  <a:cubicBezTo>
                    <a:pt x="198" y="74"/>
                    <a:pt x="162" y="77"/>
                    <a:pt x="123" y="83"/>
                  </a:cubicBezTo>
                  <a:lnTo>
                    <a:pt x="123" y="62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5" name="Freeform 53"/>
            <p:cNvSpPr>
              <a:spLocks noEditPoints="1"/>
            </p:cNvSpPr>
            <p:nvPr userDrawn="1"/>
          </p:nvSpPr>
          <p:spPr bwMode="gray">
            <a:xfrm>
              <a:off x="4815" y="591"/>
              <a:ext cx="9" cy="55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131" y="25"/>
                </a:cxn>
                <a:cxn ang="0">
                  <a:pos x="150" y="76"/>
                </a:cxn>
                <a:cxn ang="0">
                  <a:pos x="126" y="132"/>
                </a:cxn>
                <a:cxn ang="0">
                  <a:pos x="74" y="151"/>
                </a:cxn>
                <a:cxn ang="0">
                  <a:pos x="19" y="127"/>
                </a:cxn>
                <a:cxn ang="0">
                  <a:pos x="0" y="75"/>
                </a:cxn>
                <a:cxn ang="0">
                  <a:pos x="24" y="20"/>
                </a:cxn>
                <a:cxn ang="0">
                  <a:pos x="75" y="0"/>
                </a:cxn>
                <a:cxn ang="0">
                  <a:pos x="15" y="987"/>
                </a:cxn>
                <a:cxn ang="0">
                  <a:pos x="15" y="265"/>
                </a:cxn>
                <a:cxn ang="0">
                  <a:pos x="138" y="265"/>
                </a:cxn>
                <a:cxn ang="0">
                  <a:pos x="138" y="987"/>
                </a:cxn>
                <a:cxn ang="0">
                  <a:pos x="15" y="987"/>
                </a:cxn>
              </a:cxnLst>
              <a:rect l="0" t="0" r="r" b="b"/>
              <a:pathLst>
                <a:path w="150" h="987">
                  <a:moveTo>
                    <a:pt x="75" y="0"/>
                  </a:moveTo>
                  <a:cubicBezTo>
                    <a:pt x="97" y="0"/>
                    <a:pt x="116" y="9"/>
                    <a:pt x="131" y="25"/>
                  </a:cubicBezTo>
                  <a:cubicBezTo>
                    <a:pt x="144" y="40"/>
                    <a:pt x="150" y="57"/>
                    <a:pt x="150" y="76"/>
                  </a:cubicBezTo>
                  <a:cubicBezTo>
                    <a:pt x="150" y="98"/>
                    <a:pt x="142" y="117"/>
                    <a:pt x="126" y="132"/>
                  </a:cubicBezTo>
                  <a:cubicBezTo>
                    <a:pt x="112" y="145"/>
                    <a:pt x="94" y="151"/>
                    <a:pt x="74" y="151"/>
                  </a:cubicBezTo>
                  <a:cubicBezTo>
                    <a:pt x="52" y="151"/>
                    <a:pt x="33" y="143"/>
                    <a:pt x="19" y="127"/>
                  </a:cubicBezTo>
                  <a:cubicBezTo>
                    <a:pt x="6" y="112"/>
                    <a:pt x="0" y="95"/>
                    <a:pt x="0" y="75"/>
                  </a:cubicBezTo>
                  <a:cubicBezTo>
                    <a:pt x="0" y="53"/>
                    <a:pt x="8" y="35"/>
                    <a:pt x="24" y="20"/>
                  </a:cubicBezTo>
                  <a:cubicBezTo>
                    <a:pt x="38" y="7"/>
                    <a:pt x="55" y="0"/>
                    <a:pt x="75" y="0"/>
                  </a:cubicBezTo>
                  <a:close/>
                  <a:moveTo>
                    <a:pt x="15" y="987"/>
                  </a:moveTo>
                  <a:cubicBezTo>
                    <a:pt x="15" y="265"/>
                    <a:pt x="15" y="265"/>
                    <a:pt x="15" y="265"/>
                  </a:cubicBezTo>
                  <a:cubicBezTo>
                    <a:pt x="138" y="265"/>
                    <a:pt x="138" y="265"/>
                    <a:pt x="138" y="265"/>
                  </a:cubicBezTo>
                  <a:cubicBezTo>
                    <a:pt x="138" y="987"/>
                    <a:pt x="138" y="987"/>
                    <a:pt x="138" y="987"/>
                  </a:cubicBezTo>
                  <a:lnTo>
                    <a:pt x="15" y="9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6" name="Freeform 54"/>
            <p:cNvSpPr>
              <a:spLocks/>
            </p:cNvSpPr>
            <p:nvPr userDrawn="1"/>
          </p:nvSpPr>
          <p:spPr bwMode="gray">
            <a:xfrm>
              <a:off x="4836" y="604"/>
              <a:ext cx="31" cy="42"/>
            </a:xfrm>
            <a:custGeom>
              <a:avLst/>
              <a:gdLst/>
              <a:ahLst/>
              <a:cxnLst>
                <a:cxn ang="0">
                  <a:pos x="0" y="742"/>
                </a:cxn>
                <a:cxn ang="0">
                  <a:pos x="0" y="28"/>
                </a:cxn>
                <a:cxn ang="0">
                  <a:pos x="289" y="0"/>
                </a:cxn>
                <a:cxn ang="0">
                  <a:pos x="526" y="113"/>
                </a:cxn>
                <a:cxn ang="0">
                  <a:pos x="548" y="299"/>
                </a:cxn>
                <a:cxn ang="0">
                  <a:pos x="548" y="742"/>
                </a:cxn>
                <a:cxn ang="0">
                  <a:pos x="424" y="742"/>
                </a:cxn>
                <a:cxn ang="0">
                  <a:pos x="424" y="306"/>
                </a:cxn>
                <a:cxn ang="0">
                  <a:pos x="403" y="134"/>
                </a:cxn>
                <a:cxn ang="0">
                  <a:pos x="277" y="74"/>
                </a:cxn>
                <a:cxn ang="0">
                  <a:pos x="123" y="90"/>
                </a:cxn>
                <a:cxn ang="0">
                  <a:pos x="123" y="742"/>
                </a:cxn>
                <a:cxn ang="0">
                  <a:pos x="0" y="742"/>
                </a:cxn>
              </a:cxnLst>
              <a:rect l="0" t="0" r="r" b="b"/>
              <a:pathLst>
                <a:path w="548" h="742">
                  <a:moveTo>
                    <a:pt x="0" y="74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114" y="9"/>
                    <a:pt x="210" y="0"/>
                    <a:pt x="289" y="0"/>
                  </a:cubicBezTo>
                  <a:cubicBezTo>
                    <a:pt x="415" y="0"/>
                    <a:pt x="494" y="38"/>
                    <a:pt x="526" y="113"/>
                  </a:cubicBezTo>
                  <a:cubicBezTo>
                    <a:pt x="541" y="149"/>
                    <a:pt x="548" y="210"/>
                    <a:pt x="548" y="299"/>
                  </a:cubicBezTo>
                  <a:cubicBezTo>
                    <a:pt x="548" y="742"/>
                    <a:pt x="548" y="742"/>
                    <a:pt x="548" y="742"/>
                  </a:cubicBezTo>
                  <a:cubicBezTo>
                    <a:pt x="424" y="742"/>
                    <a:pt x="424" y="742"/>
                    <a:pt x="424" y="742"/>
                  </a:cubicBezTo>
                  <a:cubicBezTo>
                    <a:pt x="424" y="306"/>
                    <a:pt x="424" y="306"/>
                    <a:pt x="424" y="306"/>
                  </a:cubicBezTo>
                  <a:cubicBezTo>
                    <a:pt x="424" y="221"/>
                    <a:pt x="417" y="163"/>
                    <a:pt x="403" y="134"/>
                  </a:cubicBezTo>
                  <a:cubicBezTo>
                    <a:pt x="382" y="94"/>
                    <a:pt x="341" y="74"/>
                    <a:pt x="277" y="74"/>
                  </a:cubicBezTo>
                  <a:cubicBezTo>
                    <a:pt x="227" y="74"/>
                    <a:pt x="176" y="80"/>
                    <a:pt x="123" y="90"/>
                  </a:cubicBezTo>
                  <a:cubicBezTo>
                    <a:pt x="123" y="742"/>
                    <a:pt x="123" y="742"/>
                    <a:pt x="123" y="742"/>
                  </a:cubicBezTo>
                  <a:lnTo>
                    <a:pt x="0" y="7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7" name="Freeform 55"/>
            <p:cNvSpPr>
              <a:spLocks noEditPoints="1"/>
            </p:cNvSpPr>
            <p:nvPr userDrawn="1"/>
          </p:nvSpPr>
          <p:spPr bwMode="gray">
            <a:xfrm>
              <a:off x="4876" y="604"/>
              <a:ext cx="32" cy="62"/>
            </a:xfrm>
            <a:custGeom>
              <a:avLst/>
              <a:gdLst/>
              <a:ahLst/>
              <a:cxnLst>
                <a:cxn ang="0">
                  <a:pos x="445" y="677"/>
                </a:cxn>
                <a:cxn ang="0">
                  <a:pos x="399" y="721"/>
                </a:cxn>
                <a:cxn ang="0">
                  <a:pos x="257" y="762"/>
                </a:cxn>
                <a:cxn ang="0">
                  <a:pos x="97" y="708"/>
                </a:cxn>
                <a:cxn ang="0">
                  <a:pos x="0" y="414"/>
                </a:cxn>
                <a:cxn ang="0">
                  <a:pos x="71" y="131"/>
                </a:cxn>
                <a:cxn ang="0">
                  <a:pos x="340" y="0"/>
                </a:cxn>
                <a:cxn ang="0">
                  <a:pos x="569" y="28"/>
                </a:cxn>
                <a:cxn ang="0">
                  <a:pos x="569" y="601"/>
                </a:cxn>
                <a:cxn ang="0">
                  <a:pos x="555" y="843"/>
                </a:cxn>
                <a:cxn ang="0">
                  <a:pos x="422" y="1052"/>
                </a:cxn>
                <a:cxn ang="0">
                  <a:pos x="191" y="1098"/>
                </a:cxn>
                <a:cxn ang="0">
                  <a:pos x="98" y="1092"/>
                </a:cxn>
                <a:cxn ang="0">
                  <a:pos x="98" y="1018"/>
                </a:cxn>
                <a:cxn ang="0">
                  <a:pos x="190" y="1024"/>
                </a:cxn>
                <a:cxn ang="0">
                  <a:pos x="341" y="997"/>
                </a:cxn>
                <a:cxn ang="0">
                  <a:pos x="434" y="858"/>
                </a:cxn>
                <a:cxn ang="0">
                  <a:pos x="445" y="716"/>
                </a:cxn>
                <a:cxn ang="0">
                  <a:pos x="445" y="677"/>
                </a:cxn>
                <a:cxn ang="0">
                  <a:pos x="445" y="81"/>
                </a:cxn>
                <a:cxn ang="0">
                  <a:pos x="353" y="74"/>
                </a:cxn>
                <a:cxn ang="0">
                  <a:pos x="231" y="106"/>
                </a:cxn>
                <a:cxn ang="0">
                  <a:pos x="152" y="233"/>
                </a:cxn>
                <a:cxn ang="0">
                  <a:pos x="126" y="419"/>
                </a:cxn>
                <a:cxn ang="0">
                  <a:pos x="174" y="633"/>
                </a:cxn>
                <a:cxn ang="0">
                  <a:pos x="274" y="687"/>
                </a:cxn>
                <a:cxn ang="0">
                  <a:pos x="371" y="654"/>
                </a:cxn>
                <a:cxn ang="0">
                  <a:pos x="435" y="566"/>
                </a:cxn>
                <a:cxn ang="0">
                  <a:pos x="445" y="483"/>
                </a:cxn>
                <a:cxn ang="0">
                  <a:pos x="445" y="81"/>
                </a:cxn>
              </a:cxnLst>
              <a:rect l="0" t="0" r="r" b="b"/>
              <a:pathLst>
                <a:path w="569" h="1098">
                  <a:moveTo>
                    <a:pt x="445" y="677"/>
                  </a:moveTo>
                  <a:cubicBezTo>
                    <a:pt x="427" y="697"/>
                    <a:pt x="412" y="712"/>
                    <a:pt x="399" y="721"/>
                  </a:cubicBezTo>
                  <a:cubicBezTo>
                    <a:pt x="362" y="748"/>
                    <a:pt x="314" y="762"/>
                    <a:pt x="257" y="762"/>
                  </a:cubicBezTo>
                  <a:cubicBezTo>
                    <a:pt x="192" y="762"/>
                    <a:pt x="139" y="744"/>
                    <a:pt x="97" y="708"/>
                  </a:cubicBezTo>
                  <a:cubicBezTo>
                    <a:pt x="32" y="654"/>
                    <a:pt x="0" y="556"/>
                    <a:pt x="0" y="414"/>
                  </a:cubicBezTo>
                  <a:cubicBezTo>
                    <a:pt x="0" y="300"/>
                    <a:pt x="24" y="206"/>
                    <a:pt x="71" y="131"/>
                  </a:cubicBezTo>
                  <a:cubicBezTo>
                    <a:pt x="126" y="44"/>
                    <a:pt x="216" y="0"/>
                    <a:pt x="340" y="0"/>
                  </a:cubicBezTo>
                  <a:cubicBezTo>
                    <a:pt x="414" y="0"/>
                    <a:pt x="490" y="9"/>
                    <a:pt x="569" y="28"/>
                  </a:cubicBezTo>
                  <a:cubicBezTo>
                    <a:pt x="569" y="601"/>
                    <a:pt x="569" y="601"/>
                    <a:pt x="569" y="601"/>
                  </a:cubicBezTo>
                  <a:cubicBezTo>
                    <a:pt x="569" y="707"/>
                    <a:pt x="564" y="788"/>
                    <a:pt x="555" y="843"/>
                  </a:cubicBezTo>
                  <a:cubicBezTo>
                    <a:pt x="538" y="944"/>
                    <a:pt x="494" y="1013"/>
                    <a:pt x="422" y="1052"/>
                  </a:cubicBezTo>
                  <a:cubicBezTo>
                    <a:pt x="363" y="1083"/>
                    <a:pt x="286" y="1098"/>
                    <a:pt x="191" y="1098"/>
                  </a:cubicBezTo>
                  <a:cubicBezTo>
                    <a:pt x="164" y="1098"/>
                    <a:pt x="133" y="1096"/>
                    <a:pt x="98" y="1092"/>
                  </a:cubicBezTo>
                  <a:cubicBezTo>
                    <a:pt x="98" y="1018"/>
                    <a:pt x="98" y="1018"/>
                    <a:pt x="98" y="1018"/>
                  </a:cubicBezTo>
                  <a:cubicBezTo>
                    <a:pt x="130" y="1022"/>
                    <a:pt x="160" y="1024"/>
                    <a:pt x="190" y="1024"/>
                  </a:cubicBezTo>
                  <a:cubicBezTo>
                    <a:pt x="258" y="1024"/>
                    <a:pt x="308" y="1015"/>
                    <a:pt x="341" y="997"/>
                  </a:cubicBezTo>
                  <a:cubicBezTo>
                    <a:pt x="390" y="971"/>
                    <a:pt x="421" y="924"/>
                    <a:pt x="434" y="858"/>
                  </a:cubicBezTo>
                  <a:cubicBezTo>
                    <a:pt x="442" y="821"/>
                    <a:pt x="445" y="773"/>
                    <a:pt x="445" y="716"/>
                  </a:cubicBezTo>
                  <a:lnTo>
                    <a:pt x="445" y="677"/>
                  </a:lnTo>
                  <a:close/>
                  <a:moveTo>
                    <a:pt x="445" y="81"/>
                  </a:moveTo>
                  <a:cubicBezTo>
                    <a:pt x="411" y="77"/>
                    <a:pt x="380" y="74"/>
                    <a:pt x="353" y="74"/>
                  </a:cubicBezTo>
                  <a:cubicBezTo>
                    <a:pt x="301" y="74"/>
                    <a:pt x="260" y="85"/>
                    <a:pt x="231" y="106"/>
                  </a:cubicBezTo>
                  <a:cubicBezTo>
                    <a:pt x="197" y="130"/>
                    <a:pt x="171" y="173"/>
                    <a:pt x="152" y="233"/>
                  </a:cubicBezTo>
                  <a:cubicBezTo>
                    <a:pt x="135" y="287"/>
                    <a:pt x="126" y="348"/>
                    <a:pt x="126" y="419"/>
                  </a:cubicBezTo>
                  <a:cubicBezTo>
                    <a:pt x="126" y="517"/>
                    <a:pt x="142" y="589"/>
                    <a:pt x="174" y="633"/>
                  </a:cubicBezTo>
                  <a:cubicBezTo>
                    <a:pt x="199" y="669"/>
                    <a:pt x="233" y="687"/>
                    <a:pt x="274" y="687"/>
                  </a:cubicBezTo>
                  <a:cubicBezTo>
                    <a:pt x="308" y="687"/>
                    <a:pt x="341" y="676"/>
                    <a:pt x="371" y="654"/>
                  </a:cubicBezTo>
                  <a:cubicBezTo>
                    <a:pt x="401" y="631"/>
                    <a:pt x="423" y="602"/>
                    <a:pt x="435" y="566"/>
                  </a:cubicBezTo>
                  <a:cubicBezTo>
                    <a:pt x="442" y="547"/>
                    <a:pt x="445" y="520"/>
                    <a:pt x="445" y="483"/>
                  </a:cubicBezTo>
                  <a:lnTo>
                    <a:pt x="445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8" name="Freeform 56"/>
            <p:cNvSpPr>
              <a:spLocks/>
            </p:cNvSpPr>
            <p:nvPr userDrawn="1"/>
          </p:nvSpPr>
          <p:spPr bwMode="gray">
            <a:xfrm>
              <a:off x="4939" y="595"/>
              <a:ext cx="18" cy="5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4" y="0"/>
                </a:cxn>
                <a:cxn ang="0">
                  <a:pos x="124" y="195"/>
                </a:cxn>
                <a:cxn ang="0">
                  <a:pos x="318" y="195"/>
                </a:cxn>
                <a:cxn ang="0">
                  <a:pos x="318" y="273"/>
                </a:cxn>
                <a:cxn ang="0">
                  <a:pos x="124" y="273"/>
                </a:cxn>
                <a:cxn ang="0">
                  <a:pos x="124" y="656"/>
                </a:cxn>
                <a:cxn ang="0">
                  <a:pos x="156" y="804"/>
                </a:cxn>
                <a:cxn ang="0">
                  <a:pos x="225" y="836"/>
                </a:cxn>
                <a:cxn ang="0">
                  <a:pos x="277" y="838"/>
                </a:cxn>
                <a:cxn ang="0">
                  <a:pos x="318" y="838"/>
                </a:cxn>
                <a:cxn ang="0">
                  <a:pos x="318" y="917"/>
                </a:cxn>
                <a:cxn ang="0">
                  <a:pos x="251" y="917"/>
                </a:cxn>
                <a:cxn ang="0">
                  <a:pos x="127" y="904"/>
                </a:cxn>
                <a:cxn ang="0">
                  <a:pos x="11" y="782"/>
                </a:cxn>
                <a:cxn ang="0">
                  <a:pos x="0" y="638"/>
                </a:cxn>
                <a:cxn ang="0">
                  <a:pos x="0" y="0"/>
                </a:cxn>
              </a:cxnLst>
              <a:rect l="0" t="0" r="r" b="b"/>
              <a:pathLst>
                <a:path w="318" h="917">
                  <a:moveTo>
                    <a:pt x="0" y="0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124" y="195"/>
                    <a:pt x="124" y="195"/>
                    <a:pt x="124" y="195"/>
                  </a:cubicBezTo>
                  <a:cubicBezTo>
                    <a:pt x="318" y="195"/>
                    <a:pt x="318" y="195"/>
                    <a:pt x="318" y="195"/>
                  </a:cubicBezTo>
                  <a:cubicBezTo>
                    <a:pt x="318" y="273"/>
                    <a:pt x="318" y="273"/>
                    <a:pt x="318" y="273"/>
                  </a:cubicBezTo>
                  <a:cubicBezTo>
                    <a:pt x="124" y="273"/>
                    <a:pt x="124" y="273"/>
                    <a:pt x="124" y="273"/>
                  </a:cubicBezTo>
                  <a:cubicBezTo>
                    <a:pt x="124" y="656"/>
                    <a:pt x="124" y="656"/>
                    <a:pt x="124" y="656"/>
                  </a:cubicBezTo>
                  <a:cubicBezTo>
                    <a:pt x="124" y="729"/>
                    <a:pt x="135" y="778"/>
                    <a:pt x="156" y="804"/>
                  </a:cubicBezTo>
                  <a:cubicBezTo>
                    <a:pt x="171" y="821"/>
                    <a:pt x="194" y="832"/>
                    <a:pt x="225" y="836"/>
                  </a:cubicBezTo>
                  <a:cubicBezTo>
                    <a:pt x="235" y="837"/>
                    <a:pt x="252" y="838"/>
                    <a:pt x="277" y="838"/>
                  </a:cubicBezTo>
                  <a:cubicBezTo>
                    <a:pt x="318" y="838"/>
                    <a:pt x="318" y="838"/>
                    <a:pt x="318" y="838"/>
                  </a:cubicBezTo>
                  <a:cubicBezTo>
                    <a:pt x="318" y="917"/>
                    <a:pt x="318" y="917"/>
                    <a:pt x="318" y="917"/>
                  </a:cubicBezTo>
                  <a:cubicBezTo>
                    <a:pt x="251" y="917"/>
                    <a:pt x="251" y="917"/>
                    <a:pt x="251" y="917"/>
                  </a:cubicBezTo>
                  <a:cubicBezTo>
                    <a:pt x="198" y="917"/>
                    <a:pt x="157" y="913"/>
                    <a:pt x="127" y="904"/>
                  </a:cubicBezTo>
                  <a:cubicBezTo>
                    <a:pt x="64" y="887"/>
                    <a:pt x="26" y="846"/>
                    <a:pt x="11" y="782"/>
                  </a:cubicBezTo>
                  <a:cubicBezTo>
                    <a:pt x="4" y="747"/>
                    <a:pt x="0" y="699"/>
                    <a:pt x="0" y="63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9" name="Freeform 57"/>
            <p:cNvSpPr>
              <a:spLocks noEditPoints="1"/>
            </p:cNvSpPr>
            <p:nvPr userDrawn="1"/>
          </p:nvSpPr>
          <p:spPr bwMode="gray">
            <a:xfrm>
              <a:off x="4963" y="604"/>
              <a:ext cx="34" cy="43"/>
            </a:xfrm>
            <a:custGeom>
              <a:avLst/>
              <a:gdLst/>
              <a:ahLst/>
              <a:cxnLst>
                <a:cxn ang="0">
                  <a:pos x="304" y="0"/>
                </a:cxn>
                <a:cxn ang="0">
                  <a:pos x="534" y="103"/>
                </a:cxn>
                <a:cxn ang="0">
                  <a:pos x="607" y="381"/>
                </a:cxn>
                <a:cxn ang="0">
                  <a:pos x="534" y="659"/>
                </a:cxn>
                <a:cxn ang="0">
                  <a:pos x="304" y="762"/>
                </a:cxn>
                <a:cxn ang="0">
                  <a:pos x="0" y="375"/>
                </a:cxn>
                <a:cxn ang="0">
                  <a:pos x="73" y="103"/>
                </a:cxn>
                <a:cxn ang="0">
                  <a:pos x="304" y="0"/>
                </a:cxn>
                <a:cxn ang="0">
                  <a:pos x="304" y="74"/>
                </a:cxn>
                <a:cxn ang="0">
                  <a:pos x="159" y="168"/>
                </a:cxn>
                <a:cxn ang="0">
                  <a:pos x="126" y="377"/>
                </a:cxn>
                <a:cxn ang="0">
                  <a:pos x="159" y="593"/>
                </a:cxn>
                <a:cxn ang="0">
                  <a:pos x="304" y="687"/>
                </a:cxn>
                <a:cxn ang="0">
                  <a:pos x="448" y="593"/>
                </a:cxn>
                <a:cxn ang="0">
                  <a:pos x="481" y="380"/>
                </a:cxn>
                <a:cxn ang="0">
                  <a:pos x="448" y="168"/>
                </a:cxn>
                <a:cxn ang="0">
                  <a:pos x="304" y="74"/>
                </a:cxn>
              </a:cxnLst>
              <a:rect l="0" t="0" r="r" b="b"/>
              <a:pathLst>
                <a:path w="607" h="762">
                  <a:moveTo>
                    <a:pt x="304" y="0"/>
                  </a:moveTo>
                  <a:cubicBezTo>
                    <a:pt x="407" y="0"/>
                    <a:pt x="484" y="34"/>
                    <a:pt x="534" y="103"/>
                  </a:cubicBezTo>
                  <a:cubicBezTo>
                    <a:pt x="583" y="169"/>
                    <a:pt x="607" y="262"/>
                    <a:pt x="607" y="381"/>
                  </a:cubicBezTo>
                  <a:cubicBezTo>
                    <a:pt x="607" y="499"/>
                    <a:pt x="583" y="591"/>
                    <a:pt x="534" y="659"/>
                  </a:cubicBezTo>
                  <a:cubicBezTo>
                    <a:pt x="485" y="727"/>
                    <a:pt x="408" y="762"/>
                    <a:pt x="304" y="762"/>
                  </a:cubicBezTo>
                  <a:cubicBezTo>
                    <a:pt x="101" y="762"/>
                    <a:pt x="0" y="633"/>
                    <a:pt x="0" y="375"/>
                  </a:cubicBezTo>
                  <a:cubicBezTo>
                    <a:pt x="0" y="260"/>
                    <a:pt x="24" y="169"/>
                    <a:pt x="73" y="103"/>
                  </a:cubicBezTo>
                  <a:cubicBezTo>
                    <a:pt x="123" y="34"/>
                    <a:pt x="200" y="0"/>
                    <a:pt x="304" y="0"/>
                  </a:cubicBezTo>
                  <a:close/>
                  <a:moveTo>
                    <a:pt x="304" y="74"/>
                  </a:moveTo>
                  <a:cubicBezTo>
                    <a:pt x="234" y="74"/>
                    <a:pt x="186" y="106"/>
                    <a:pt x="159" y="168"/>
                  </a:cubicBezTo>
                  <a:cubicBezTo>
                    <a:pt x="137" y="220"/>
                    <a:pt x="126" y="290"/>
                    <a:pt x="126" y="377"/>
                  </a:cubicBezTo>
                  <a:cubicBezTo>
                    <a:pt x="126" y="469"/>
                    <a:pt x="137" y="541"/>
                    <a:pt x="159" y="593"/>
                  </a:cubicBezTo>
                  <a:cubicBezTo>
                    <a:pt x="186" y="655"/>
                    <a:pt x="234" y="687"/>
                    <a:pt x="304" y="687"/>
                  </a:cubicBezTo>
                  <a:cubicBezTo>
                    <a:pt x="374" y="687"/>
                    <a:pt x="422" y="655"/>
                    <a:pt x="448" y="593"/>
                  </a:cubicBezTo>
                  <a:cubicBezTo>
                    <a:pt x="470" y="541"/>
                    <a:pt x="481" y="470"/>
                    <a:pt x="481" y="380"/>
                  </a:cubicBezTo>
                  <a:cubicBezTo>
                    <a:pt x="481" y="289"/>
                    <a:pt x="470" y="219"/>
                    <a:pt x="448" y="168"/>
                  </a:cubicBezTo>
                  <a:cubicBezTo>
                    <a:pt x="421" y="106"/>
                    <a:pt x="373" y="74"/>
                    <a:pt x="304" y="7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0" name="Freeform 58"/>
            <p:cNvSpPr>
              <a:spLocks/>
            </p:cNvSpPr>
            <p:nvPr userDrawn="1"/>
          </p:nvSpPr>
          <p:spPr bwMode="gray">
            <a:xfrm>
              <a:off x="5007" y="604"/>
              <a:ext cx="52" cy="42"/>
            </a:xfrm>
            <a:custGeom>
              <a:avLst/>
              <a:gdLst/>
              <a:ahLst/>
              <a:cxnLst>
                <a:cxn ang="0">
                  <a:pos x="0" y="742"/>
                </a:cxn>
                <a:cxn ang="0">
                  <a:pos x="0" y="28"/>
                </a:cxn>
                <a:cxn ang="0">
                  <a:pos x="267" y="0"/>
                </a:cxn>
                <a:cxn ang="0">
                  <a:pos x="460" y="46"/>
                </a:cxn>
                <a:cxn ang="0">
                  <a:pos x="691" y="0"/>
                </a:cxn>
                <a:cxn ang="0">
                  <a:pos x="912" y="114"/>
                </a:cxn>
                <a:cxn ang="0">
                  <a:pos x="933" y="299"/>
                </a:cxn>
                <a:cxn ang="0">
                  <a:pos x="933" y="742"/>
                </a:cxn>
                <a:cxn ang="0">
                  <a:pos x="809" y="742"/>
                </a:cxn>
                <a:cxn ang="0">
                  <a:pos x="809" y="306"/>
                </a:cxn>
                <a:cxn ang="0">
                  <a:pos x="790" y="135"/>
                </a:cxn>
                <a:cxn ang="0">
                  <a:pos x="675" y="74"/>
                </a:cxn>
                <a:cxn ang="0">
                  <a:pos x="528" y="108"/>
                </a:cxn>
                <a:cxn ang="0">
                  <a:pos x="528" y="742"/>
                </a:cxn>
                <a:cxn ang="0">
                  <a:pos x="405" y="742"/>
                </a:cxn>
                <a:cxn ang="0">
                  <a:pos x="405" y="301"/>
                </a:cxn>
                <a:cxn ang="0">
                  <a:pos x="385" y="135"/>
                </a:cxn>
                <a:cxn ang="0">
                  <a:pos x="267" y="74"/>
                </a:cxn>
                <a:cxn ang="0">
                  <a:pos x="124" y="90"/>
                </a:cxn>
                <a:cxn ang="0">
                  <a:pos x="124" y="742"/>
                </a:cxn>
                <a:cxn ang="0">
                  <a:pos x="0" y="742"/>
                </a:cxn>
              </a:cxnLst>
              <a:rect l="0" t="0" r="r" b="b"/>
              <a:pathLst>
                <a:path w="933" h="742">
                  <a:moveTo>
                    <a:pt x="0" y="74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113" y="9"/>
                    <a:pt x="202" y="0"/>
                    <a:pt x="267" y="0"/>
                  </a:cubicBezTo>
                  <a:cubicBezTo>
                    <a:pt x="352" y="0"/>
                    <a:pt x="417" y="15"/>
                    <a:pt x="460" y="46"/>
                  </a:cubicBezTo>
                  <a:cubicBezTo>
                    <a:pt x="538" y="15"/>
                    <a:pt x="615" y="0"/>
                    <a:pt x="691" y="0"/>
                  </a:cubicBezTo>
                  <a:cubicBezTo>
                    <a:pt x="808" y="0"/>
                    <a:pt x="881" y="38"/>
                    <a:pt x="912" y="114"/>
                  </a:cubicBezTo>
                  <a:cubicBezTo>
                    <a:pt x="926" y="149"/>
                    <a:pt x="933" y="211"/>
                    <a:pt x="933" y="299"/>
                  </a:cubicBezTo>
                  <a:cubicBezTo>
                    <a:pt x="933" y="742"/>
                    <a:pt x="933" y="742"/>
                    <a:pt x="933" y="742"/>
                  </a:cubicBezTo>
                  <a:cubicBezTo>
                    <a:pt x="809" y="742"/>
                    <a:pt x="809" y="742"/>
                    <a:pt x="809" y="742"/>
                  </a:cubicBezTo>
                  <a:cubicBezTo>
                    <a:pt x="809" y="306"/>
                    <a:pt x="809" y="306"/>
                    <a:pt x="809" y="306"/>
                  </a:cubicBezTo>
                  <a:cubicBezTo>
                    <a:pt x="809" y="222"/>
                    <a:pt x="803" y="164"/>
                    <a:pt x="790" y="135"/>
                  </a:cubicBezTo>
                  <a:cubicBezTo>
                    <a:pt x="771" y="94"/>
                    <a:pt x="733" y="74"/>
                    <a:pt x="675" y="74"/>
                  </a:cubicBezTo>
                  <a:cubicBezTo>
                    <a:pt x="627" y="74"/>
                    <a:pt x="578" y="86"/>
                    <a:pt x="528" y="108"/>
                  </a:cubicBezTo>
                  <a:cubicBezTo>
                    <a:pt x="528" y="742"/>
                    <a:pt x="528" y="742"/>
                    <a:pt x="528" y="742"/>
                  </a:cubicBezTo>
                  <a:cubicBezTo>
                    <a:pt x="405" y="742"/>
                    <a:pt x="405" y="742"/>
                    <a:pt x="405" y="742"/>
                  </a:cubicBezTo>
                  <a:cubicBezTo>
                    <a:pt x="405" y="301"/>
                    <a:pt x="405" y="301"/>
                    <a:pt x="405" y="301"/>
                  </a:cubicBezTo>
                  <a:cubicBezTo>
                    <a:pt x="405" y="219"/>
                    <a:pt x="398" y="164"/>
                    <a:pt x="385" y="135"/>
                  </a:cubicBezTo>
                  <a:cubicBezTo>
                    <a:pt x="366" y="94"/>
                    <a:pt x="327" y="74"/>
                    <a:pt x="267" y="74"/>
                  </a:cubicBezTo>
                  <a:cubicBezTo>
                    <a:pt x="221" y="74"/>
                    <a:pt x="173" y="80"/>
                    <a:pt x="124" y="90"/>
                  </a:cubicBezTo>
                  <a:cubicBezTo>
                    <a:pt x="124" y="742"/>
                    <a:pt x="124" y="742"/>
                    <a:pt x="124" y="742"/>
                  </a:cubicBezTo>
                  <a:lnTo>
                    <a:pt x="0" y="7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1" name="Freeform 59"/>
            <p:cNvSpPr>
              <a:spLocks noEditPoints="1"/>
            </p:cNvSpPr>
            <p:nvPr userDrawn="1"/>
          </p:nvSpPr>
          <p:spPr bwMode="gray">
            <a:xfrm>
              <a:off x="5069" y="604"/>
              <a:ext cx="34" cy="43"/>
            </a:xfrm>
            <a:custGeom>
              <a:avLst/>
              <a:gdLst/>
              <a:ahLst/>
              <a:cxnLst>
                <a:cxn ang="0">
                  <a:pos x="304" y="0"/>
                </a:cxn>
                <a:cxn ang="0">
                  <a:pos x="534" y="103"/>
                </a:cxn>
                <a:cxn ang="0">
                  <a:pos x="607" y="381"/>
                </a:cxn>
                <a:cxn ang="0">
                  <a:pos x="534" y="659"/>
                </a:cxn>
                <a:cxn ang="0">
                  <a:pos x="304" y="762"/>
                </a:cxn>
                <a:cxn ang="0">
                  <a:pos x="0" y="375"/>
                </a:cxn>
                <a:cxn ang="0">
                  <a:pos x="73" y="103"/>
                </a:cxn>
                <a:cxn ang="0">
                  <a:pos x="304" y="0"/>
                </a:cxn>
                <a:cxn ang="0">
                  <a:pos x="304" y="74"/>
                </a:cxn>
                <a:cxn ang="0">
                  <a:pos x="159" y="168"/>
                </a:cxn>
                <a:cxn ang="0">
                  <a:pos x="126" y="377"/>
                </a:cxn>
                <a:cxn ang="0">
                  <a:pos x="159" y="593"/>
                </a:cxn>
                <a:cxn ang="0">
                  <a:pos x="304" y="687"/>
                </a:cxn>
                <a:cxn ang="0">
                  <a:pos x="448" y="593"/>
                </a:cxn>
                <a:cxn ang="0">
                  <a:pos x="481" y="380"/>
                </a:cxn>
                <a:cxn ang="0">
                  <a:pos x="448" y="168"/>
                </a:cxn>
                <a:cxn ang="0">
                  <a:pos x="304" y="74"/>
                </a:cxn>
              </a:cxnLst>
              <a:rect l="0" t="0" r="r" b="b"/>
              <a:pathLst>
                <a:path w="607" h="762">
                  <a:moveTo>
                    <a:pt x="304" y="0"/>
                  </a:moveTo>
                  <a:cubicBezTo>
                    <a:pt x="407" y="0"/>
                    <a:pt x="484" y="34"/>
                    <a:pt x="534" y="103"/>
                  </a:cubicBezTo>
                  <a:cubicBezTo>
                    <a:pt x="583" y="169"/>
                    <a:pt x="607" y="262"/>
                    <a:pt x="607" y="381"/>
                  </a:cubicBezTo>
                  <a:cubicBezTo>
                    <a:pt x="607" y="499"/>
                    <a:pt x="583" y="591"/>
                    <a:pt x="534" y="659"/>
                  </a:cubicBezTo>
                  <a:cubicBezTo>
                    <a:pt x="485" y="727"/>
                    <a:pt x="408" y="762"/>
                    <a:pt x="304" y="762"/>
                  </a:cubicBezTo>
                  <a:cubicBezTo>
                    <a:pt x="101" y="762"/>
                    <a:pt x="0" y="633"/>
                    <a:pt x="0" y="375"/>
                  </a:cubicBezTo>
                  <a:cubicBezTo>
                    <a:pt x="0" y="260"/>
                    <a:pt x="24" y="169"/>
                    <a:pt x="73" y="103"/>
                  </a:cubicBezTo>
                  <a:cubicBezTo>
                    <a:pt x="123" y="34"/>
                    <a:pt x="200" y="0"/>
                    <a:pt x="304" y="0"/>
                  </a:cubicBezTo>
                  <a:close/>
                  <a:moveTo>
                    <a:pt x="304" y="74"/>
                  </a:moveTo>
                  <a:cubicBezTo>
                    <a:pt x="234" y="74"/>
                    <a:pt x="186" y="106"/>
                    <a:pt x="159" y="168"/>
                  </a:cubicBezTo>
                  <a:cubicBezTo>
                    <a:pt x="137" y="220"/>
                    <a:pt x="126" y="290"/>
                    <a:pt x="126" y="377"/>
                  </a:cubicBezTo>
                  <a:cubicBezTo>
                    <a:pt x="126" y="469"/>
                    <a:pt x="137" y="541"/>
                    <a:pt x="159" y="593"/>
                  </a:cubicBezTo>
                  <a:cubicBezTo>
                    <a:pt x="186" y="655"/>
                    <a:pt x="234" y="687"/>
                    <a:pt x="304" y="687"/>
                  </a:cubicBezTo>
                  <a:cubicBezTo>
                    <a:pt x="374" y="687"/>
                    <a:pt x="422" y="655"/>
                    <a:pt x="448" y="593"/>
                  </a:cubicBezTo>
                  <a:cubicBezTo>
                    <a:pt x="470" y="541"/>
                    <a:pt x="481" y="470"/>
                    <a:pt x="481" y="380"/>
                  </a:cubicBezTo>
                  <a:cubicBezTo>
                    <a:pt x="481" y="289"/>
                    <a:pt x="470" y="219"/>
                    <a:pt x="448" y="168"/>
                  </a:cubicBezTo>
                  <a:cubicBezTo>
                    <a:pt x="421" y="106"/>
                    <a:pt x="373" y="74"/>
                    <a:pt x="304" y="7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2" name="Freeform 60"/>
            <p:cNvSpPr>
              <a:spLocks/>
            </p:cNvSpPr>
            <p:nvPr userDrawn="1"/>
          </p:nvSpPr>
          <p:spPr bwMode="gray">
            <a:xfrm>
              <a:off x="5113" y="604"/>
              <a:ext cx="17" cy="42"/>
            </a:xfrm>
            <a:custGeom>
              <a:avLst/>
              <a:gdLst/>
              <a:ahLst/>
              <a:cxnLst>
                <a:cxn ang="0">
                  <a:pos x="0" y="742"/>
                </a:cxn>
                <a:cxn ang="0">
                  <a:pos x="0" y="31"/>
                </a:cxn>
                <a:cxn ang="0">
                  <a:pos x="312" y="0"/>
                </a:cxn>
                <a:cxn ang="0">
                  <a:pos x="312" y="77"/>
                </a:cxn>
                <a:cxn ang="0">
                  <a:pos x="124" y="90"/>
                </a:cxn>
                <a:cxn ang="0">
                  <a:pos x="124" y="742"/>
                </a:cxn>
                <a:cxn ang="0">
                  <a:pos x="0" y="742"/>
                </a:cxn>
              </a:cxnLst>
              <a:rect l="0" t="0" r="r" b="b"/>
              <a:pathLst>
                <a:path w="312" h="742">
                  <a:moveTo>
                    <a:pt x="0" y="742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94" y="11"/>
                    <a:pt x="198" y="1"/>
                    <a:pt x="312" y="0"/>
                  </a:cubicBezTo>
                  <a:cubicBezTo>
                    <a:pt x="312" y="77"/>
                    <a:pt x="312" y="77"/>
                    <a:pt x="312" y="77"/>
                  </a:cubicBezTo>
                  <a:cubicBezTo>
                    <a:pt x="243" y="78"/>
                    <a:pt x="180" y="82"/>
                    <a:pt x="124" y="90"/>
                  </a:cubicBezTo>
                  <a:cubicBezTo>
                    <a:pt x="124" y="742"/>
                    <a:pt x="124" y="742"/>
                    <a:pt x="124" y="742"/>
                  </a:cubicBezTo>
                  <a:lnTo>
                    <a:pt x="0" y="7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3" name="Freeform 61"/>
            <p:cNvSpPr>
              <a:spLocks/>
            </p:cNvSpPr>
            <p:nvPr userDrawn="1"/>
          </p:nvSpPr>
          <p:spPr bwMode="gray">
            <a:xfrm>
              <a:off x="5138" y="604"/>
              <a:ext cx="17" cy="42"/>
            </a:xfrm>
            <a:custGeom>
              <a:avLst/>
              <a:gdLst/>
              <a:ahLst/>
              <a:cxnLst>
                <a:cxn ang="0">
                  <a:pos x="0" y="742"/>
                </a:cxn>
                <a:cxn ang="0">
                  <a:pos x="0" y="31"/>
                </a:cxn>
                <a:cxn ang="0">
                  <a:pos x="312" y="0"/>
                </a:cxn>
                <a:cxn ang="0">
                  <a:pos x="312" y="77"/>
                </a:cxn>
                <a:cxn ang="0">
                  <a:pos x="124" y="90"/>
                </a:cxn>
                <a:cxn ang="0">
                  <a:pos x="124" y="742"/>
                </a:cxn>
                <a:cxn ang="0">
                  <a:pos x="0" y="742"/>
                </a:cxn>
              </a:cxnLst>
              <a:rect l="0" t="0" r="r" b="b"/>
              <a:pathLst>
                <a:path w="312" h="742">
                  <a:moveTo>
                    <a:pt x="0" y="742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94" y="11"/>
                    <a:pt x="198" y="1"/>
                    <a:pt x="312" y="0"/>
                  </a:cubicBezTo>
                  <a:cubicBezTo>
                    <a:pt x="312" y="77"/>
                    <a:pt x="312" y="77"/>
                    <a:pt x="312" y="77"/>
                  </a:cubicBezTo>
                  <a:cubicBezTo>
                    <a:pt x="243" y="78"/>
                    <a:pt x="180" y="82"/>
                    <a:pt x="124" y="90"/>
                  </a:cubicBezTo>
                  <a:cubicBezTo>
                    <a:pt x="124" y="742"/>
                    <a:pt x="124" y="742"/>
                    <a:pt x="124" y="742"/>
                  </a:cubicBezTo>
                  <a:lnTo>
                    <a:pt x="0" y="7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4" name="Freeform 62"/>
            <p:cNvSpPr>
              <a:spLocks noEditPoints="1"/>
            </p:cNvSpPr>
            <p:nvPr userDrawn="1"/>
          </p:nvSpPr>
          <p:spPr bwMode="gray">
            <a:xfrm>
              <a:off x="5160" y="604"/>
              <a:ext cx="34" cy="43"/>
            </a:xfrm>
            <a:custGeom>
              <a:avLst/>
              <a:gdLst/>
              <a:ahLst/>
              <a:cxnLst>
                <a:cxn ang="0">
                  <a:pos x="304" y="0"/>
                </a:cxn>
                <a:cxn ang="0">
                  <a:pos x="534" y="103"/>
                </a:cxn>
                <a:cxn ang="0">
                  <a:pos x="607" y="381"/>
                </a:cxn>
                <a:cxn ang="0">
                  <a:pos x="534" y="659"/>
                </a:cxn>
                <a:cxn ang="0">
                  <a:pos x="305" y="762"/>
                </a:cxn>
                <a:cxn ang="0">
                  <a:pos x="0" y="375"/>
                </a:cxn>
                <a:cxn ang="0">
                  <a:pos x="73" y="103"/>
                </a:cxn>
                <a:cxn ang="0">
                  <a:pos x="304" y="0"/>
                </a:cxn>
                <a:cxn ang="0">
                  <a:pos x="304" y="74"/>
                </a:cxn>
                <a:cxn ang="0">
                  <a:pos x="159" y="168"/>
                </a:cxn>
                <a:cxn ang="0">
                  <a:pos x="126" y="377"/>
                </a:cxn>
                <a:cxn ang="0">
                  <a:pos x="159" y="593"/>
                </a:cxn>
                <a:cxn ang="0">
                  <a:pos x="304" y="687"/>
                </a:cxn>
                <a:cxn ang="0">
                  <a:pos x="448" y="593"/>
                </a:cxn>
                <a:cxn ang="0">
                  <a:pos x="481" y="380"/>
                </a:cxn>
                <a:cxn ang="0">
                  <a:pos x="448" y="168"/>
                </a:cxn>
                <a:cxn ang="0">
                  <a:pos x="304" y="74"/>
                </a:cxn>
              </a:cxnLst>
              <a:rect l="0" t="0" r="r" b="b"/>
              <a:pathLst>
                <a:path w="607" h="762">
                  <a:moveTo>
                    <a:pt x="304" y="0"/>
                  </a:moveTo>
                  <a:cubicBezTo>
                    <a:pt x="407" y="0"/>
                    <a:pt x="484" y="34"/>
                    <a:pt x="534" y="103"/>
                  </a:cubicBezTo>
                  <a:cubicBezTo>
                    <a:pt x="583" y="169"/>
                    <a:pt x="607" y="262"/>
                    <a:pt x="607" y="381"/>
                  </a:cubicBezTo>
                  <a:cubicBezTo>
                    <a:pt x="607" y="499"/>
                    <a:pt x="583" y="591"/>
                    <a:pt x="534" y="659"/>
                  </a:cubicBezTo>
                  <a:cubicBezTo>
                    <a:pt x="485" y="727"/>
                    <a:pt x="408" y="762"/>
                    <a:pt x="305" y="762"/>
                  </a:cubicBezTo>
                  <a:cubicBezTo>
                    <a:pt x="102" y="762"/>
                    <a:pt x="0" y="633"/>
                    <a:pt x="0" y="375"/>
                  </a:cubicBezTo>
                  <a:cubicBezTo>
                    <a:pt x="0" y="260"/>
                    <a:pt x="24" y="169"/>
                    <a:pt x="73" y="103"/>
                  </a:cubicBezTo>
                  <a:cubicBezTo>
                    <a:pt x="123" y="34"/>
                    <a:pt x="200" y="0"/>
                    <a:pt x="304" y="0"/>
                  </a:cubicBezTo>
                  <a:close/>
                  <a:moveTo>
                    <a:pt x="304" y="74"/>
                  </a:moveTo>
                  <a:cubicBezTo>
                    <a:pt x="234" y="74"/>
                    <a:pt x="186" y="106"/>
                    <a:pt x="159" y="168"/>
                  </a:cubicBezTo>
                  <a:cubicBezTo>
                    <a:pt x="137" y="220"/>
                    <a:pt x="126" y="290"/>
                    <a:pt x="126" y="377"/>
                  </a:cubicBezTo>
                  <a:cubicBezTo>
                    <a:pt x="126" y="469"/>
                    <a:pt x="137" y="541"/>
                    <a:pt x="159" y="593"/>
                  </a:cubicBezTo>
                  <a:cubicBezTo>
                    <a:pt x="186" y="655"/>
                    <a:pt x="234" y="687"/>
                    <a:pt x="304" y="687"/>
                  </a:cubicBezTo>
                  <a:cubicBezTo>
                    <a:pt x="374" y="687"/>
                    <a:pt x="422" y="655"/>
                    <a:pt x="448" y="593"/>
                  </a:cubicBezTo>
                  <a:cubicBezTo>
                    <a:pt x="470" y="541"/>
                    <a:pt x="481" y="470"/>
                    <a:pt x="481" y="380"/>
                  </a:cubicBezTo>
                  <a:cubicBezTo>
                    <a:pt x="481" y="289"/>
                    <a:pt x="470" y="219"/>
                    <a:pt x="448" y="168"/>
                  </a:cubicBezTo>
                  <a:cubicBezTo>
                    <a:pt x="421" y="106"/>
                    <a:pt x="373" y="74"/>
                    <a:pt x="304" y="7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5" name="Freeform 63"/>
            <p:cNvSpPr>
              <a:spLocks/>
            </p:cNvSpPr>
            <p:nvPr userDrawn="1"/>
          </p:nvSpPr>
          <p:spPr bwMode="gray">
            <a:xfrm>
              <a:off x="5198" y="605"/>
              <a:ext cx="52" cy="41"/>
            </a:xfrm>
            <a:custGeom>
              <a:avLst/>
              <a:gdLst/>
              <a:ahLst/>
              <a:cxnLst>
                <a:cxn ang="0">
                  <a:pos x="204" y="722"/>
                </a:cxn>
                <a:cxn ang="0">
                  <a:pos x="0" y="0"/>
                </a:cxn>
                <a:cxn ang="0">
                  <a:pos x="124" y="0"/>
                </a:cxn>
                <a:cxn ang="0">
                  <a:pos x="277" y="588"/>
                </a:cxn>
                <a:cxn ang="0">
                  <a:pos x="412" y="0"/>
                </a:cxn>
                <a:cxn ang="0">
                  <a:pos x="534" y="0"/>
                </a:cxn>
                <a:cxn ang="0">
                  <a:pos x="676" y="588"/>
                </a:cxn>
                <a:cxn ang="0">
                  <a:pos x="828" y="0"/>
                </a:cxn>
                <a:cxn ang="0">
                  <a:pos x="929" y="0"/>
                </a:cxn>
                <a:cxn ang="0">
                  <a:pos x="726" y="722"/>
                </a:cxn>
                <a:cxn ang="0">
                  <a:pos x="603" y="722"/>
                </a:cxn>
                <a:cxn ang="0">
                  <a:pos x="495" y="255"/>
                </a:cxn>
                <a:cxn ang="0">
                  <a:pos x="468" y="107"/>
                </a:cxn>
                <a:cxn ang="0">
                  <a:pos x="440" y="254"/>
                </a:cxn>
                <a:cxn ang="0">
                  <a:pos x="332" y="722"/>
                </a:cxn>
                <a:cxn ang="0">
                  <a:pos x="204" y="722"/>
                </a:cxn>
              </a:cxnLst>
              <a:rect l="0" t="0" r="r" b="b"/>
              <a:pathLst>
                <a:path w="929" h="722">
                  <a:moveTo>
                    <a:pt x="204" y="7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277" y="588"/>
                    <a:pt x="277" y="588"/>
                    <a:pt x="277" y="588"/>
                  </a:cubicBezTo>
                  <a:cubicBezTo>
                    <a:pt x="412" y="0"/>
                    <a:pt x="412" y="0"/>
                    <a:pt x="412" y="0"/>
                  </a:cubicBezTo>
                  <a:cubicBezTo>
                    <a:pt x="534" y="0"/>
                    <a:pt x="534" y="0"/>
                    <a:pt x="534" y="0"/>
                  </a:cubicBezTo>
                  <a:cubicBezTo>
                    <a:pt x="676" y="588"/>
                    <a:pt x="676" y="588"/>
                    <a:pt x="676" y="588"/>
                  </a:cubicBezTo>
                  <a:cubicBezTo>
                    <a:pt x="828" y="0"/>
                    <a:pt x="828" y="0"/>
                    <a:pt x="828" y="0"/>
                  </a:cubicBezTo>
                  <a:cubicBezTo>
                    <a:pt x="929" y="0"/>
                    <a:pt x="929" y="0"/>
                    <a:pt x="929" y="0"/>
                  </a:cubicBezTo>
                  <a:cubicBezTo>
                    <a:pt x="726" y="722"/>
                    <a:pt x="726" y="722"/>
                    <a:pt x="726" y="722"/>
                  </a:cubicBezTo>
                  <a:cubicBezTo>
                    <a:pt x="603" y="722"/>
                    <a:pt x="603" y="722"/>
                    <a:pt x="603" y="722"/>
                  </a:cubicBezTo>
                  <a:cubicBezTo>
                    <a:pt x="495" y="255"/>
                    <a:pt x="495" y="255"/>
                    <a:pt x="495" y="255"/>
                  </a:cubicBezTo>
                  <a:cubicBezTo>
                    <a:pt x="487" y="221"/>
                    <a:pt x="478" y="172"/>
                    <a:pt x="468" y="107"/>
                  </a:cubicBezTo>
                  <a:cubicBezTo>
                    <a:pt x="460" y="159"/>
                    <a:pt x="451" y="208"/>
                    <a:pt x="440" y="254"/>
                  </a:cubicBezTo>
                  <a:cubicBezTo>
                    <a:pt x="332" y="722"/>
                    <a:pt x="332" y="722"/>
                    <a:pt x="332" y="722"/>
                  </a:cubicBezTo>
                  <a:lnTo>
                    <a:pt x="204" y="7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6" name="Freeform 64"/>
            <p:cNvSpPr>
              <a:spLocks/>
            </p:cNvSpPr>
            <p:nvPr userDrawn="1"/>
          </p:nvSpPr>
          <p:spPr bwMode="gray">
            <a:xfrm>
              <a:off x="5270" y="605"/>
              <a:ext cx="52" cy="41"/>
            </a:xfrm>
            <a:custGeom>
              <a:avLst/>
              <a:gdLst/>
              <a:ahLst/>
              <a:cxnLst>
                <a:cxn ang="0">
                  <a:pos x="204" y="722"/>
                </a:cxn>
                <a:cxn ang="0">
                  <a:pos x="0" y="0"/>
                </a:cxn>
                <a:cxn ang="0">
                  <a:pos x="125" y="0"/>
                </a:cxn>
                <a:cxn ang="0">
                  <a:pos x="277" y="588"/>
                </a:cxn>
                <a:cxn ang="0">
                  <a:pos x="412" y="0"/>
                </a:cxn>
                <a:cxn ang="0">
                  <a:pos x="535" y="0"/>
                </a:cxn>
                <a:cxn ang="0">
                  <a:pos x="676" y="588"/>
                </a:cxn>
                <a:cxn ang="0">
                  <a:pos x="829" y="0"/>
                </a:cxn>
                <a:cxn ang="0">
                  <a:pos x="930" y="0"/>
                </a:cxn>
                <a:cxn ang="0">
                  <a:pos x="726" y="722"/>
                </a:cxn>
                <a:cxn ang="0">
                  <a:pos x="604" y="722"/>
                </a:cxn>
                <a:cxn ang="0">
                  <a:pos x="495" y="255"/>
                </a:cxn>
                <a:cxn ang="0">
                  <a:pos x="468" y="107"/>
                </a:cxn>
                <a:cxn ang="0">
                  <a:pos x="441" y="254"/>
                </a:cxn>
                <a:cxn ang="0">
                  <a:pos x="332" y="722"/>
                </a:cxn>
                <a:cxn ang="0">
                  <a:pos x="204" y="722"/>
                </a:cxn>
              </a:cxnLst>
              <a:rect l="0" t="0" r="r" b="b"/>
              <a:pathLst>
                <a:path w="930" h="722">
                  <a:moveTo>
                    <a:pt x="204" y="7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277" y="588"/>
                    <a:pt x="277" y="588"/>
                    <a:pt x="277" y="588"/>
                  </a:cubicBezTo>
                  <a:cubicBezTo>
                    <a:pt x="412" y="0"/>
                    <a:pt x="412" y="0"/>
                    <a:pt x="412" y="0"/>
                  </a:cubicBezTo>
                  <a:cubicBezTo>
                    <a:pt x="535" y="0"/>
                    <a:pt x="535" y="0"/>
                    <a:pt x="535" y="0"/>
                  </a:cubicBezTo>
                  <a:cubicBezTo>
                    <a:pt x="676" y="588"/>
                    <a:pt x="676" y="588"/>
                    <a:pt x="676" y="588"/>
                  </a:cubicBezTo>
                  <a:cubicBezTo>
                    <a:pt x="829" y="0"/>
                    <a:pt x="829" y="0"/>
                    <a:pt x="829" y="0"/>
                  </a:cubicBezTo>
                  <a:cubicBezTo>
                    <a:pt x="930" y="0"/>
                    <a:pt x="930" y="0"/>
                    <a:pt x="930" y="0"/>
                  </a:cubicBezTo>
                  <a:cubicBezTo>
                    <a:pt x="726" y="722"/>
                    <a:pt x="726" y="722"/>
                    <a:pt x="726" y="722"/>
                  </a:cubicBezTo>
                  <a:cubicBezTo>
                    <a:pt x="604" y="722"/>
                    <a:pt x="604" y="722"/>
                    <a:pt x="604" y="722"/>
                  </a:cubicBezTo>
                  <a:cubicBezTo>
                    <a:pt x="495" y="255"/>
                    <a:pt x="495" y="255"/>
                    <a:pt x="495" y="255"/>
                  </a:cubicBezTo>
                  <a:cubicBezTo>
                    <a:pt x="488" y="221"/>
                    <a:pt x="479" y="172"/>
                    <a:pt x="468" y="107"/>
                  </a:cubicBezTo>
                  <a:cubicBezTo>
                    <a:pt x="460" y="159"/>
                    <a:pt x="451" y="208"/>
                    <a:pt x="441" y="254"/>
                  </a:cubicBezTo>
                  <a:cubicBezTo>
                    <a:pt x="332" y="722"/>
                    <a:pt x="332" y="722"/>
                    <a:pt x="332" y="722"/>
                  </a:cubicBezTo>
                  <a:lnTo>
                    <a:pt x="204" y="7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7" name="Freeform 65"/>
            <p:cNvSpPr>
              <a:spLocks noEditPoints="1"/>
            </p:cNvSpPr>
            <p:nvPr userDrawn="1"/>
          </p:nvSpPr>
          <p:spPr bwMode="gray">
            <a:xfrm>
              <a:off x="5329" y="591"/>
              <a:ext cx="9" cy="55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132" y="25"/>
                </a:cxn>
                <a:cxn ang="0">
                  <a:pos x="151" y="76"/>
                </a:cxn>
                <a:cxn ang="0">
                  <a:pos x="126" y="132"/>
                </a:cxn>
                <a:cxn ang="0">
                  <a:pos x="75" y="151"/>
                </a:cxn>
                <a:cxn ang="0">
                  <a:pos x="20" y="127"/>
                </a:cxn>
                <a:cxn ang="0">
                  <a:pos x="0" y="75"/>
                </a:cxn>
                <a:cxn ang="0">
                  <a:pos x="25" y="20"/>
                </a:cxn>
                <a:cxn ang="0">
                  <a:pos x="76" y="0"/>
                </a:cxn>
                <a:cxn ang="0">
                  <a:pos x="15" y="987"/>
                </a:cxn>
                <a:cxn ang="0">
                  <a:pos x="15" y="265"/>
                </a:cxn>
                <a:cxn ang="0">
                  <a:pos x="139" y="265"/>
                </a:cxn>
                <a:cxn ang="0">
                  <a:pos x="139" y="987"/>
                </a:cxn>
                <a:cxn ang="0">
                  <a:pos x="15" y="987"/>
                </a:cxn>
              </a:cxnLst>
              <a:rect l="0" t="0" r="r" b="b"/>
              <a:pathLst>
                <a:path w="151" h="987">
                  <a:moveTo>
                    <a:pt x="76" y="0"/>
                  </a:moveTo>
                  <a:cubicBezTo>
                    <a:pt x="98" y="0"/>
                    <a:pt x="117" y="9"/>
                    <a:pt x="132" y="25"/>
                  </a:cubicBezTo>
                  <a:cubicBezTo>
                    <a:pt x="145" y="40"/>
                    <a:pt x="151" y="57"/>
                    <a:pt x="151" y="76"/>
                  </a:cubicBezTo>
                  <a:cubicBezTo>
                    <a:pt x="151" y="98"/>
                    <a:pt x="143" y="117"/>
                    <a:pt x="126" y="132"/>
                  </a:cubicBezTo>
                  <a:cubicBezTo>
                    <a:pt x="112" y="145"/>
                    <a:pt x="95" y="151"/>
                    <a:pt x="75" y="151"/>
                  </a:cubicBezTo>
                  <a:cubicBezTo>
                    <a:pt x="53" y="151"/>
                    <a:pt x="34" y="143"/>
                    <a:pt x="20" y="127"/>
                  </a:cubicBezTo>
                  <a:cubicBezTo>
                    <a:pt x="7" y="112"/>
                    <a:pt x="0" y="95"/>
                    <a:pt x="0" y="75"/>
                  </a:cubicBezTo>
                  <a:cubicBezTo>
                    <a:pt x="0" y="53"/>
                    <a:pt x="9" y="35"/>
                    <a:pt x="25" y="20"/>
                  </a:cubicBezTo>
                  <a:cubicBezTo>
                    <a:pt x="39" y="7"/>
                    <a:pt x="56" y="0"/>
                    <a:pt x="76" y="0"/>
                  </a:cubicBezTo>
                  <a:close/>
                  <a:moveTo>
                    <a:pt x="15" y="987"/>
                  </a:moveTo>
                  <a:cubicBezTo>
                    <a:pt x="15" y="265"/>
                    <a:pt x="15" y="265"/>
                    <a:pt x="15" y="265"/>
                  </a:cubicBezTo>
                  <a:cubicBezTo>
                    <a:pt x="139" y="265"/>
                    <a:pt x="139" y="265"/>
                    <a:pt x="139" y="265"/>
                  </a:cubicBezTo>
                  <a:cubicBezTo>
                    <a:pt x="139" y="987"/>
                    <a:pt x="139" y="987"/>
                    <a:pt x="139" y="987"/>
                  </a:cubicBezTo>
                  <a:lnTo>
                    <a:pt x="15" y="9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8" name="Freeform 66"/>
            <p:cNvSpPr>
              <a:spLocks/>
            </p:cNvSpPr>
            <p:nvPr userDrawn="1"/>
          </p:nvSpPr>
          <p:spPr bwMode="gray">
            <a:xfrm>
              <a:off x="5350" y="595"/>
              <a:ext cx="18" cy="5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4" y="0"/>
                </a:cxn>
                <a:cxn ang="0">
                  <a:pos x="124" y="195"/>
                </a:cxn>
                <a:cxn ang="0">
                  <a:pos x="318" y="195"/>
                </a:cxn>
                <a:cxn ang="0">
                  <a:pos x="318" y="273"/>
                </a:cxn>
                <a:cxn ang="0">
                  <a:pos x="124" y="273"/>
                </a:cxn>
                <a:cxn ang="0">
                  <a:pos x="124" y="656"/>
                </a:cxn>
                <a:cxn ang="0">
                  <a:pos x="156" y="804"/>
                </a:cxn>
                <a:cxn ang="0">
                  <a:pos x="225" y="836"/>
                </a:cxn>
                <a:cxn ang="0">
                  <a:pos x="277" y="838"/>
                </a:cxn>
                <a:cxn ang="0">
                  <a:pos x="318" y="838"/>
                </a:cxn>
                <a:cxn ang="0">
                  <a:pos x="318" y="917"/>
                </a:cxn>
                <a:cxn ang="0">
                  <a:pos x="251" y="917"/>
                </a:cxn>
                <a:cxn ang="0">
                  <a:pos x="127" y="904"/>
                </a:cxn>
                <a:cxn ang="0">
                  <a:pos x="11" y="782"/>
                </a:cxn>
                <a:cxn ang="0">
                  <a:pos x="0" y="638"/>
                </a:cxn>
                <a:cxn ang="0">
                  <a:pos x="0" y="0"/>
                </a:cxn>
              </a:cxnLst>
              <a:rect l="0" t="0" r="r" b="b"/>
              <a:pathLst>
                <a:path w="318" h="917">
                  <a:moveTo>
                    <a:pt x="0" y="0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124" y="195"/>
                    <a:pt x="124" y="195"/>
                    <a:pt x="124" y="195"/>
                  </a:cubicBezTo>
                  <a:cubicBezTo>
                    <a:pt x="318" y="195"/>
                    <a:pt x="318" y="195"/>
                    <a:pt x="318" y="195"/>
                  </a:cubicBezTo>
                  <a:cubicBezTo>
                    <a:pt x="318" y="273"/>
                    <a:pt x="318" y="273"/>
                    <a:pt x="318" y="273"/>
                  </a:cubicBezTo>
                  <a:cubicBezTo>
                    <a:pt x="124" y="273"/>
                    <a:pt x="124" y="273"/>
                    <a:pt x="124" y="273"/>
                  </a:cubicBezTo>
                  <a:cubicBezTo>
                    <a:pt x="124" y="656"/>
                    <a:pt x="124" y="656"/>
                    <a:pt x="124" y="656"/>
                  </a:cubicBezTo>
                  <a:cubicBezTo>
                    <a:pt x="124" y="729"/>
                    <a:pt x="135" y="778"/>
                    <a:pt x="156" y="804"/>
                  </a:cubicBezTo>
                  <a:cubicBezTo>
                    <a:pt x="171" y="821"/>
                    <a:pt x="194" y="832"/>
                    <a:pt x="225" y="836"/>
                  </a:cubicBezTo>
                  <a:cubicBezTo>
                    <a:pt x="235" y="837"/>
                    <a:pt x="252" y="838"/>
                    <a:pt x="277" y="838"/>
                  </a:cubicBezTo>
                  <a:cubicBezTo>
                    <a:pt x="318" y="838"/>
                    <a:pt x="318" y="838"/>
                    <a:pt x="318" y="838"/>
                  </a:cubicBezTo>
                  <a:cubicBezTo>
                    <a:pt x="318" y="917"/>
                    <a:pt x="318" y="917"/>
                    <a:pt x="318" y="917"/>
                  </a:cubicBezTo>
                  <a:cubicBezTo>
                    <a:pt x="251" y="917"/>
                    <a:pt x="251" y="917"/>
                    <a:pt x="251" y="917"/>
                  </a:cubicBezTo>
                  <a:cubicBezTo>
                    <a:pt x="198" y="917"/>
                    <a:pt x="157" y="913"/>
                    <a:pt x="127" y="904"/>
                  </a:cubicBezTo>
                  <a:cubicBezTo>
                    <a:pt x="64" y="887"/>
                    <a:pt x="25" y="846"/>
                    <a:pt x="11" y="782"/>
                  </a:cubicBezTo>
                  <a:cubicBezTo>
                    <a:pt x="4" y="747"/>
                    <a:pt x="0" y="699"/>
                    <a:pt x="0" y="63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9" name="Freeform 67"/>
            <p:cNvSpPr>
              <a:spLocks/>
            </p:cNvSpPr>
            <p:nvPr userDrawn="1"/>
          </p:nvSpPr>
          <p:spPr bwMode="gray">
            <a:xfrm>
              <a:off x="5376" y="585"/>
              <a:ext cx="31" cy="61"/>
            </a:xfrm>
            <a:custGeom>
              <a:avLst/>
              <a:gdLst/>
              <a:ahLst/>
              <a:cxnLst>
                <a:cxn ang="0">
                  <a:pos x="0" y="1087"/>
                </a:cxn>
                <a:cxn ang="0">
                  <a:pos x="0" y="0"/>
                </a:cxn>
                <a:cxn ang="0">
                  <a:pos x="124" y="0"/>
                </a:cxn>
                <a:cxn ang="0">
                  <a:pos x="124" y="382"/>
                </a:cxn>
                <a:cxn ang="0">
                  <a:pos x="306" y="345"/>
                </a:cxn>
                <a:cxn ang="0">
                  <a:pos x="526" y="458"/>
                </a:cxn>
                <a:cxn ang="0">
                  <a:pos x="548" y="644"/>
                </a:cxn>
                <a:cxn ang="0">
                  <a:pos x="548" y="1087"/>
                </a:cxn>
                <a:cxn ang="0">
                  <a:pos x="425" y="1087"/>
                </a:cxn>
                <a:cxn ang="0">
                  <a:pos x="425" y="624"/>
                </a:cxn>
                <a:cxn ang="0">
                  <a:pos x="403" y="477"/>
                </a:cxn>
                <a:cxn ang="0">
                  <a:pos x="294" y="419"/>
                </a:cxn>
                <a:cxn ang="0">
                  <a:pos x="124" y="463"/>
                </a:cxn>
                <a:cxn ang="0">
                  <a:pos x="124" y="1087"/>
                </a:cxn>
                <a:cxn ang="0">
                  <a:pos x="0" y="1087"/>
                </a:cxn>
              </a:cxnLst>
              <a:rect l="0" t="0" r="r" b="b"/>
              <a:pathLst>
                <a:path w="548" h="1087">
                  <a:moveTo>
                    <a:pt x="0" y="108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4" y="382"/>
                    <a:pt x="124" y="382"/>
                    <a:pt x="124" y="382"/>
                  </a:cubicBezTo>
                  <a:cubicBezTo>
                    <a:pt x="188" y="357"/>
                    <a:pt x="249" y="345"/>
                    <a:pt x="306" y="345"/>
                  </a:cubicBezTo>
                  <a:cubicBezTo>
                    <a:pt x="420" y="345"/>
                    <a:pt x="493" y="382"/>
                    <a:pt x="526" y="458"/>
                  </a:cubicBezTo>
                  <a:cubicBezTo>
                    <a:pt x="541" y="492"/>
                    <a:pt x="548" y="554"/>
                    <a:pt x="548" y="644"/>
                  </a:cubicBezTo>
                  <a:cubicBezTo>
                    <a:pt x="548" y="1087"/>
                    <a:pt x="548" y="1087"/>
                    <a:pt x="548" y="1087"/>
                  </a:cubicBezTo>
                  <a:cubicBezTo>
                    <a:pt x="425" y="1087"/>
                    <a:pt x="425" y="1087"/>
                    <a:pt x="425" y="1087"/>
                  </a:cubicBezTo>
                  <a:cubicBezTo>
                    <a:pt x="425" y="624"/>
                    <a:pt x="425" y="624"/>
                    <a:pt x="425" y="624"/>
                  </a:cubicBezTo>
                  <a:cubicBezTo>
                    <a:pt x="425" y="555"/>
                    <a:pt x="418" y="506"/>
                    <a:pt x="403" y="477"/>
                  </a:cubicBezTo>
                  <a:cubicBezTo>
                    <a:pt x="384" y="439"/>
                    <a:pt x="347" y="419"/>
                    <a:pt x="294" y="419"/>
                  </a:cubicBezTo>
                  <a:cubicBezTo>
                    <a:pt x="245" y="419"/>
                    <a:pt x="189" y="434"/>
                    <a:pt x="124" y="463"/>
                  </a:cubicBezTo>
                  <a:cubicBezTo>
                    <a:pt x="124" y="1087"/>
                    <a:pt x="124" y="1087"/>
                    <a:pt x="124" y="1087"/>
                  </a:cubicBezTo>
                  <a:lnTo>
                    <a:pt x="0" y="10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0" name="Freeform 68"/>
            <p:cNvSpPr>
              <a:spLocks/>
            </p:cNvSpPr>
            <p:nvPr userDrawn="1"/>
          </p:nvSpPr>
          <p:spPr bwMode="gray">
            <a:xfrm>
              <a:off x="5432" y="605"/>
              <a:ext cx="34" cy="60"/>
            </a:xfrm>
            <a:custGeom>
              <a:avLst/>
              <a:gdLst/>
              <a:ahLst/>
              <a:cxnLst>
                <a:cxn ang="0">
                  <a:pos x="15" y="41"/>
                </a:cxn>
                <a:cxn ang="0">
                  <a:pos x="0" y="0"/>
                </a:cxn>
                <a:cxn ang="0">
                  <a:pos x="7" y="0"/>
                </a:cxn>
                <a:cxn ang="0">
                  <a:pos x="18" y="33"/>
                </a:cxn>
                <a:cxn ang="0">
                  <a:pos x="28" y="0"/>
                </a:cxn>
                <a:cxn ang="0">
                  <a:pos x="34" y="0"/>
                </a:cxn>
                <a:cxn ang="0">
                  <a:pos x="14" y="60"/>
                </a:cxn>
                <a:cxn ang="0">
                  <a:pos x="8" y="60"/>
                </a:cxn>
                <a:cxn ang="0">
                  <a:pos x="15" y="41"/>
                </a:cxn>
              </a:cxnLst>
              <a:rect l="0" t="0" r="r" b="b"/>
              <a:pathLst>
                <a:path w="34" h="60">
                  <a:moveTo>
                    <a:pt x="15" y="41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8" y="33"/>
                  </a:lnTo>
                  <a:lnTo>
                    <a:pt x="28" y="0"/>
                  </a:lnTo>
                  <a:lnTo>
                    <a:pt x="34" y="0"/>
                  </a:lnTo>
                  <a:lnTo>
                    <a:pt x="14" y="60"/>
                  </a:lnTo>
                  <a:lnTo>
                    <a:pt x="8" y="60"/>
                  </a:lnTo>
                  <a:lnTo>
                    <a:pt x="15" y="4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1" name="Freeform 69"/>
            <p:cNvSpPr>
              <a:spLocks noEditPoints="1"/>
            </p:cNvSpPr>
            <p:nvPr userDrawn="1"/>
          </p:nvSpPr>
          <p:spPr bwMode="gray">
            <a:xfrm>
              <a:off x="5470" y="604"/>
              <a:ext cx="34" cy="43"/>
            </a:xfrm>
            <a:custGeom>
              <a:avLst/>
              <a:gdLst/>
              <a:ahLst/>
              <a:cxnLst>
                <a:cxn ang="0">
                  <a:pos x="304" y="0"/>
                </a:cxn>
                <a:cxn ang="0">
                  <a:pos x="534" y="103"/>
                </a:cxn>
                <a:cxn ang="0">
                  <a:pos x="607" y="381"/>
                </a:cxn>
                <a:cxn ang="0">
                  <a:pos x="534" y="659"/>
                </a:cxn>
                <a:cxn ang="0">
                  <a:pos x="304" y="762"/>
                </a:cxn>
                <a:cxn ang="0">
                  <a:pos x="0" y="375"/>
                </a:cxn>
                <a:cxn ang="0">
                  <a:pos x="73" y="103"/>
                </a:cxn>
                <a:cxn ang="0">
                  <a:pos x="304" y="0"/>
                </a:cxn>
                <a:cxn ang="0">
                  <a:pos x="304" y="74"/>
                </a:cxn>
                <a:cxn ang="0">
                  <a:pos x="159" y="168"/>
                </a:cxn>
                <a:cxn ang="0">
                  <a:pos x="126" y="377"/>
                </a:cxn>
                <a:cxn ang="0">
                  <a:pos x="159" y="593"/>
                </a:cxn>
                <a:cxn ang="0">
                  <a:pos x="304" y="687"/>
                </a:cxn>
                <a:cxn ang="0">
                  <a:pos x="448" y="593"/>
                </a:cxn>
                <a:cxn ang="0">
                  <a:pos x="481" y="380"/>
                </a:cxn>
                <a:cxn ang="0">
                  <a:pos x="448" y="168"/>
                </a:cxn>
                <a:cxn ang="0">
                  <a:pos x="304" y="74"/>
                </a:cxn>
              </a:cxnLst>
              <a:rect l="0" t="0" r="r" b="b"/>
              <a:pathLst>
                <a:path w="607" h="762">
                  <a:moveTo>
                    <a:pt x="304" y="0"/>
                  </a:moveTo>
                  <a:cubicBezTo>
                    <a:pt x="407" y="0"/>
                    <a:pt x="484" y="34"/>
                    <a:pt x="534" y="103"/>
                  </a:cubicBezTo>
                  <a:cubicBezTo>
                    <a:pt x="583" y="169"/>
                    <a:pt x="607" y="262"/>
                    <a:pt x="607" y="381"/>
                  </a:cubicBezTo>
                  <a:cubicBezTo>
                    <a:pt x="607" y="499"/>
                    <a:pt x="583" y="591"/>
                    <a:pt x="534" y="659"/>
                  </a:cubicBezTo>
                  <a:cubicBezTo>
                    <a:pt x="485" y="727"/>
                    <a:pt x="408" y="762"/>
                    <a:pt x="304" y="762"/>
                  </a:cubicBezTo>
                  <a:cubicBezTo>
                    <a:pt x="101" y="762"/>
                    <a:pt x="0" y="633"/>
                    <a:pt x="0" y="375"/>
                  </a:cubicBezTo>
                  <a:cubicBezTo>
                    <a:pt x="0" y="260"/>
                    <a:pt x="24" y="169"/>
                    <a:pt x="73" y="103"/>
                  </a:cubicBezTo>
                  <a:cubicBezTo>
                    <a:pt x="123" y="34"/>
                    <a:pt x="200" y="0"/>
                    <a:pt x="304" y="0"/>
                  </a:cubicBezTo>
                  <a:close/>
                  <a:moveTo>
                    <a:pt x="304" y="74"/>
                  </a:moveTo>
                  <a:cubicBezTo>
                    <a:pt x="234" y="74"/>
                    <a:pt x="185" y="106"/>
                    <a:pt x="159" y="168"/>
                  </a:cubicBezTo>
                  <a:cubicBezTo>
                    <a:pt x="137" y="220"/>
                    <a:pt x="126" y="290"/>
                    <a:pt x="126" y="377"/>
                  </a:cubicBezTo>
                  <a:cubicBezTo>
                    <a:pt x="126" y="469"/>
                    <a:pt x="137" y="541"/>
                    <a:pt x="159" y="593"/>
                  </a:cubicBezTo>
                  <a:cubicBezTo>
                    <a:pt x="185" y="655"/>
                    <a:pt x="234" y="687"/>
                    <a:pt x="304" y="687"/>
                  </a:cubicBezTo>
                  <a:cubicBezTo>
                    <a:pt x="374" y="687"/>
                    <a:pt x="422" y="655"/>
                    <a:pt x="448" y="593"/>
                  </a:cubicBezTo>
                  <a:cubicBezTo>
                    <a:pt x="470" y="541"/>
                    <a:pt x="481" y="470"/>
                    <a:pt x="481" y="380"/>
                  </a:cubicBezTo>
                  <a:cubicBezTo>
                    <a:pt x="481" y="289"/>
                    <a:pt x="470" y="219"/>
                    <a:pt x="448" y="168"/>
                  </a:cubicBezTo>
                  <a:cubicBezTo>
                    <a:pt x="421" y="106"/>
                    <a:pt x="373" y="74"/>
                    <a:pt x="304" y="7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2" name="Freeform 70"/>
            <p:cNvSpPr>
              <a:spLocks/>
            </p:cNvSpPr>
            <p:nvPr userDrawn="1"/>
          </p:nvSpPr>
          <p:spPr bwMode="gray">
            <a:xfrm>
              <a:off x="5514" y="605"/>
              <a:ext cx="29" cy="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3" y="0"/>
                </a:cxn>
                <a:cxn ang="0">
                  <a:pos x="123" y="445"/>
                </a:cxn>
                <a:cxn ang="0">
                  <a:pos x="145" y="609"/>
                </a:cxn>
                <a:cxn ang="0">
                  <a:pos x="197" y="656"/>
                </a:cxn>
                <a:cxn ang="0">
                  <a:pos x="276" y="667"/>
                </a:cxn>
                <a:cxn ang="0">
                  <a:pos x="403" y="648"/>
                </a:cxn>
                <a:cxn ang="0">
                  <a:pos x="403" y="0"/>
                </a:cxn>
                <a:cxn ang="0">
                  <a:pos x="527" y="0"/>
                </a:cxn>
                <a:cxn ang="0">
                  <a:pos x="527" y="710"/>
                </a:cxn>
                <a:cxn ang="0">
                  <a:pos x="269" y="742"/>
                </a:cxn>
                <a:cxn ang="0">
                  <a:pos x="86" y="703"/>
                </a:cxn>
                <a:cxn ang="0">
                  <a:pos x="6" y="567"/>
                </a:cxn>
                <a:cxn ang="0">
                  <a:pos x="0" y="454"/>
                </a:cxn>
                <a:cxn ang="0">
                  <a:pos x="0" y="0"/>
                </a:cxn>
              </a:cxnLst>
              <a:rect l="0" t="0" r="r" b="b"/>
              <a:pathLst>
                <a:path w="527" h="742">
                  <a:moveTo>
                    <a:pt x="0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123" y="445"/>
                    <a:pt x="123" y="445"/>
                    <a:pt x="123" y="445"/>
                  </a:cubicBezTo>
                  <a:cubicBezTo>
                    <a:pt x="123" y="527"/>
                    <a:pt x="131" y="582"/>
                    <a:pt x="145" y="609"/>
                  </a:cubicBezTo>
                  <a:cubicBezTo>
                    <a:pt x="157" y="632"/>
                    <a:pt x="174" y="648"/>
                    <a:pt x="197" y="656"/>
                  </a:cubicBezTo>
                  <a:cubicBezTo>
                    <a:pt x="216" y="663"/>
                    <a:pt x="242" y="667"/>
                    <a:pt x="276" y="667"/>
                  </a:cubicBezTo>
                  <a:cubicBezTo>
                    <a:pt x="317" y="667"/>
                    <a:pt x="359" y="661"/>
                    <a:pt x="403" y="648"/>
                  </a:cubicBezTo>
                  <a:cubicBezTo>
                    <a:pt x="403" y="0"/>
                    <a:pt x="403" y="0"/>
                    <a:pt x="403" y="0"/>
                  </a:cubicBezTo>
                  <a:cubicBezTo>
                    <a:pt x="527" y="0"/>
                    <a:pt x="527" y="0"/>
                    <a:pt x="527" y="0"/>
                  </a:cubicBezTo>
                  <a:cubicBezTo>
                    <a:pt x="527" y="710"/>
                    <a:pt x="527" y="710"/>
                    <a:pt x="527" y="710"/>
                  </a:cubicBezTo>
                  <a:cubicBezTo>
                    <a:pt x="435" y="731"/>
                    <a:pt x="349" y="742"/>
                    <a:pt x="269" y="742"/>
                  </a:cubicBezTo>
                  <a:cubicBezTo>
                    <a:pt x="187" y="742"/>
                    <a:pt x="126" y="729"/>
                    <a:pt x="86" y="703"/>
                  </a:cubicBezTo>
                  <a:cubicBezTo>
                    <a:pt x="41" y="674"/>
                    <a:pt x="14" y="629"/>
                    <a:pt x="6" y="567"/>
                  </a:cubicBezTo>
                  <a:cubicBezTo>
                    <a:pt x="2" y="539"/>
                    <a:pt x="0" y="501"/>
                    <a:pt x="0" y="45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3" name="Freeform 71"/>
            <p:cNvSpPr>
              <a:spLocks/>
            </p:cNvSpPr>
            <p:nvPr userDrawn="1"/>
          </p:nvSpPr>
          <p:spPr bwMode="gray">
            <a:xfrm>
              <a:off x="5115" y="216"/>
              <a:ext cx="132" cy="102"/>
            </a:xfrm>
            <a:custGeom>
              <a:avLst/>
              <a:gdLst/>
              <a:ahLst/>
              <a:cxnLst>
                <a:cxn ang="0">
                  <a:pos x="961" y="764"/>
                </a:cxn>
                <a:cxn ang="0">
                  <a:pos x="599" y="642"/>
                </a:cxn>
                <a:cxn ang="0">
                  <a:pos x="1" y="1235"/>
                </a:cxn>
                <a:cxn ang="0">
                  <a:pos x="599" y="1825"/>
                </a:cxn>
                <a:cxn ang="0">
                  <a:pos x="1053" y="1619"/>
                </a:cxn>
                <a:cxn ang="0">
                  <a:pos x="1053" y="1293"/>
                </a:cxn>
                <a:cxn ang="0">
                  <a:pos x="771" y="1568"/>
                </a:cxn>
                <a:cxn ang="0">
                  <a:pos x="599" y="1604"/>
                </a:cxn>
                <a:cxn ang="0">
                  <a:pos x="225" y="1235"/>
                </a:cxn>
                <a:cxn ang="0">
                  <a:pos x="599" y="863"/>
                </a:cxn>
                <a:cxn ang="0">
                  <a:pos x="861" y="972"/>
                </a:cxn>
                <a:cxn ang="0">
                  <a:pos x="1093" y="1239"/>
                </a:cxn>
                <a:cxn ang="0">
                  <a:pos x="1630" y="1473"/>
                </a:cxn>
                <a:cxn ang="0">
                  <a:pos x="2365" y="741"/>
                </a:cxn>
                <a:cxn ang="0">
                  <a:pos x="1630" y="0"/>
                </a:cxn>
                <a:cxn ang="0">
                  <a:pos x="1053" y="295"/>
                </a:cxn>
                <a:cxn ang="0">
                  <a:pos x="1053" y="735"/>
                </a:cxn>
                <a:cxn ang="0">
                  <a:pos x="1630" y="232"/>
                </a:cxn>
                <a:cxn ang="0">
                  <a:pos x="2134" y="741"/>
                </a:cxn>
                <a:cxn ang="0">
                  <a:pos x="1630" y="1245"/>
                </a:cxn>
                <a:cxn ang="0">
                  <a:pos x="1303" y="1125"/>
                </a:cxn>
                <a:cxn ang="0">
                  <a:pos x="961" y="764"/>
                </a:cxn>
              </a:cxnLst>
              <a:rect l="0" t="0" r="r" b="b"/>
              <a:pathLst>
                <a:path w="2365" h="1825">
                  <a:moveTo>
                    <a:pt x="961" y="764"/>
                  </a:moveTo>
                  <a:cubicBezTo>
                    <a:pt x="875" y="688"/>
                    <a:pt x="736" y="643"/>
                    <a:pt x="599" y="642"/>
                  </a:cubicBezTo>
                  <a:cubicBezTo>
                    <a:pt x="270" y="641"/>
                    <a:pt x="2" y="900"/>
                    <a:pt x="1" y="1235"/>
                  </a:cubicBezTo>
                  <a:cubicBezTo>
                    <a:pt x="0" y="1563"/>
                    <a:pt x="270" y="1824"/>
                    <a:pt x="599" y="1825"/>
                  </a:cubicBezTo>
                  <a:cubicBezTo>
                    <a:pt x="783" y="1825"/>
                    <a:pt x="943" y="1751"/>
                    <a:pt x="1053" y="1619"/>
                  </a:cubicBezTo>
                  <a:cubicBezTo>
                    <a:pt x="1053" y="1293"/>
                    <a:pt x="1053" y="1293"/>
                    <a:pt x="1053" y="1293"/>
                  </a:cubicBezTo>
                  <a:cubicBezTo>
                    <a:pt x="994" y="1394"/>
                    <a:pt x="877" y="1524"/>
                    <a:pt x="771" y="1568"/>
                  </a:cubicBezTo>
                  <a:cubicBezTo>
                    <a:pt x="717" y="1590"/>
                    <a:pt x="662" y="1604"/>
                    <a:pt x="599" y="1604"/>
                  </a:cubicBezTo>
                  <a:cubicBezTo>
                    <a:pt x="394" y="1604"/>
                    <a:pt x="225" y="1445"/>
                    <a:pt x="225" y="1235"/>
                  </a:cubicBezTo>
                  <a:cubicBezTo>
                    <a:pt x="225" y="1041"/>
                    <a:pt x="380" y="862"/>
                    <a:pt x="599" y="863"/>
                  </a:cubicBezTo>
                  <a:cubicBezTo>
                    <a:pt x="701" y="863"/>
                    <a:pt x="793" y="905"/>
                    <a:pt x="861" y="972"/>
                  </a:cubicBezTo>
                  <a:cubicBezTo>
                    <a:pt x="931" y="1040"/>
                    <a:pt x="1041" y="1183"/>
                    <a:pt x="1093" y="1239"/>
                  </a:cubicBezTo>
                  <a:cubicBezTo>
                    <a:pt x="1227" y="1383"/>
                    <a:pt x="1419" y="1473"/>
                    <a:pt x="1630" y="1473"/>
                  </a:cubicBezTo>
                  <a:cubicBezTo>
                    <a:pt x="2036" y="1474"/>
                    <a:pt x="2365" y="1146"/>
                    <a:pt x="2365" y="741"/>
                  </a:cubicBezTo>
                  <a:cubicBezTo>
                    <a:pt x="2365" y="336"/>
                    <a:pt x="2035" y="0"/>
                    <a:pt x="1630" y="0"/>
                  </a:cubicBezTo>
                  <a:cubicBezTo>
                    <a:pt x="1395" y="0"/>
                    <a:pt x="1187" y="122"/>
                    <a:pt x="1053" y="295"/>
                  </a:cubicBezTo>
                  <a:cubicBezTo>
                    <a:pt x="1053" y="735"/>
                    <a:pt x="1053" y="735"/>
                    <a:pt x="1053" y="735"/>
                  </a:cubicBezTo>
                  <a:cubicBezTo>
                    <a:pt x="1155" y="455"/>
                    <a:pt x="1340" y="232"/>
                    <a:pt x="1630" y="232"/>
                  </a:cubicBezTo>
                  <a:cubicBezTo>
                    <a:pt x="1909" y="232"/>
                    <a:pt x="2135" y="463"/>
                    <a:pt x="2134" y="741"/>
                  </a:cubicBezTo>
                  <a:cubicBezTo>
                    <a:pt x="2134" y="1020"/>
                    <a:pt x="1909" y="1246"/>
                    <a:pt x="1630" y="1245"/>
                  </a:cubicBezTo>
                  <a:cubicBezTo>
                    <a:pt x="1506" y="1244"/>
                    <a:pt x="1391" y="1199"/>
                    <a:pt x="1303" y="1125"/>
                  </a:cubicBezTo>
                  <a:cubicBezTo>
                    <a:pt x="1194" y="1040"/>
                    <a:pt x="1074" y="860"/>
                    <a:pt x="961" y="764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4" name="Freeform 72"/>
            <p:cNvSpPr>
              <a:spLocks/>
            </p:cNvSpPr>
            <p:nvPr userDrawn="1"/>
          </p:nvSpPr>
          <p:spPr bwMode="gray">
            <a:xfrm>
              <a:off x="4899" y="327"/>
              <a:ext cx="91" cy="1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24" y="0"/>
                </a:cxn>
                <a:cxn ang="0">
                  <a:pos x="1624" y="452"/>
                </a:cxn>
                <a:cxn ang="0">
                  <a:pos x="1365" y="273"/>
                </a:cxn>
                <a:cxn ang="0">
                  <a:pos x="613" y="273"/>
                </a:cxn>
                <a:cxn ang="0">
                  <a:pos x="613" y="1053"/>
                </a:cxn>
                <a:cxn ang="0">
                  <a:pos x="1428" y="1053"/>
                </a:cxn>
                <a:cxn ang="0">
                  <a:pos x="1428" y="1467"/>
                </a:cxn>
                <a:cxn ang="0">
                  <a:pos x="1205" y="1335"/>
                </a:cxn>
                <a:cxn ang="0">
                  <a:pos x="613" y="1335"/>
                </a:cxn>
                <a:cxn ang="0">
                  <a:pos x="613" y="2401"/>
                </a:cxn>
                <a:cxn ang="0">
                  <a:pos x="784" y="2651"/>
                </a:cxn>
                <a:cxn ang="0">
                  <a:pos x="11" y="2651"/>
                </a:cxn>
                <a:cxn ang="0">
                  <a:pos x="173" y="2401"/>
                </a:cxn>
                <a:cxn ang="0">
                  <a:pos x="173" y="278"/>
                </a:cxn>
                <a:cxn ang="0">
                  <a:pos x="0" y="0"/>
                </a:cxn>
              </a:cxnLst>
              <a:rect l="0" t="0" r="r" b="b"/>
              <a:pathLst>
                <a:path w="1624" h="2651">
                  <a:moveTo>
                    <a:pt x="0" y="0"/>
                  </a:moveTo>
                  <a:cubicBezTo>
                    <a:pt x="1624" y="0"/>
                    <a:pt x="1624" y="0"/>
                    <a:pt x="1624" y="0"/>
                  </a:cubicBezTo>
                  <a:cubicBezTo>
                    <a:pt x="1624" y="452"/>
                    <a:pt x="1624" y="452"/>
                    <a:pt x="1624" y="452"/>
                  </a:cubicBezTo>
                  <a:cubicBezTo>
                    <a:pt x="1624" y="452"/>
                    <a:pt x="1540" y="274"/>
                    <a:pt x="1365" y="273"/>
                  </a:cubicBezTo>
                  <a:cubicBezTo>
                    <a:pt x="613" y="273"/>
                    <a:pt x="613" y="273"/>
                    <a:pt x="613" y="273"/>
                  </a:cubicBezTo>
                  <a:cubicBezTo>
                    <a:pt x="613" y="1053"/>
                    <a:pt x="613" y="1053"/>
                    <a:pt x="613" y="1053"/>
                  </a:cubicBezTo>
                  <a:cubicBezTo>
                    <a:pt x="1428" y="1053"/>
                    <a:pt x="1428" y="1053"/>
                    <a:pt x="1428" y="1053"/>
                  </a:cubicBezTo>
                  <a:cubicBezTo>
                    <a:pt x="1428" y="1467"/>
                    <a:pt x="1428" y="1467"/>
                    <a:pt x="1428" y="1467"/>
                  </a:cubicBezTo>
                  <a:cubicBezTo>
                    <a:pt x="1428" y="1467"/>
                    <a:pt x="1402" y="1335"/>
                    <a:pt x="1205" y="1335"/>
                  </a:cubicBezTo>
                  <a:cubicBezTo>
                    <a:pt x="613" y="1335"/>
                    <a:pt x="613" y="1335"/>
                    <a:pt x="613" y="1335"/>
                  </a:cubicBezTo>
                  <a:cubicBezTo>
                    <a:pt x="613" y="2401"/>
                    <a:pt x="613" y="2401"/>
                    <a:pt x="613" y="2401"/>
                  </a:cubicBezTo>
                  <a:cubicBezTo>
                    <a:pt x="613" y="2558"/>
                    <a:pt x="784" y="2651"/>
                    <a:pt x="784" y="2651"/>
                  </a:cubicBezTo>
                  <a:cubicBezTo>
                    <a:pt x="11" y="2651"/>
                    <a:pt x="11" y="2651"/>
                    <a:pt x="11" y="2651"/>
                  </a:cubicBezTo>
                  <a:cubicBezTo>
                    <a:pt x="11" y="2651"/>
                    <a:pt x="173" y="2569"/>
                    <a:pt x="173" y="2401"/>
                  </a:cubicBezTo>
                  <a:cubicBezTo>
                    <a:pt x="173" y="278"/>
                    <a:pt x="173" y="278"/>
                    <a:pt x="173" y="278"/>
                  </a:cubicBezTo>
                  <a:cubicBezTo>
                    <a:pt x="173" y="9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5" name="Freeform 73"/>
            <p:cNvSpPr>
              <a:spLocks/>
            </p:cNvSpPr>
            <p:nvPr userDrawn="1"/>
          </p:nvSpPr>
          <p:spPr bwMode="gray">
            <a:xfrm>
              <a:off x="5114" y="327"/>
              <a:ext cx="60" cy="207"/>
            </a:xfrm>
            <a:custGeom>
              <a:avLst/>
              <a:gdLst/>
              <a:ahLst/>
              <a:cxnLst>
                <a:cxn ang="0">
                  <a:pos x="246" y="0"/>
                </a:cxn>
                <a:cxn ang="0">
                  <a:pos x="1072" y="0"/>
                </a:cxn>
                <a:cxn ang="0">
                  <a:pos x="887" y="230"/>
                </a:cxn>
                <a:cxn ang="0">
                  <a:pos x="887" y="2717"/>
                </a:cxn>
                <a:cxn ang="0">
                  <a:pos x="0" y="3693"/>
                </a:cxn>
                <a:cxn ang="0">
                  <a:pos x="423" y="2717"/>
                </a:cxn>
                <a:cxn ang="0">
                  <a:pos x="423" y="230"/>
                </a:cxn>
                <a:cxn ang="0">
                  <a:pos x="246" y="0"/>
                </a:cxn>
              </a:cxnLst>
              <a:rect l="0" t="0" r="r" b="b"/>
              <a:pathLst>
                <a:path w="1072" h="3696">
                  <a:moveTo>
                    <a:pt x="246" y="0"/>
                  </a:moveTo>
                  <a:cubicBezTo>
                    <a:pt x="1072" y="0"/>
                    <a:pt x="1072" y="0"/>
                    <a:pt x="1072" y="0"/>
                  </a:cubicBezTo>
                  <a:cubicBezTo>
                    <a:pt x="1072" y="0"/>
                    <a:pt x="887" y="87"/>
                    <a:pt x="887" y="230"/>
                  </a:cubicBezTo>
                  <a:cubicBezTo>
                    <a:pt x="887" y="2717"/>
                    <a:pt x="887" y="2717"/>
                    <a:pt x="887" y="2717"/>
                  </a:cubicBezTo>
                  <a:cubicBezTo>
                    <a:pt x="887" y="3558"/>
                    <a:pt x="44" y="3696"/>
                    <a:pt x="0" y="3693"/>
                  </a:cubicBezTo>
                  <a:cubicBezTo>
                    <a:pt x="72" y="3647"/>
                    <a:pt x="422" y="3349"/>
                    <a:pt x="423" y="2717"/>
                  </a:cubicBezTo>
                  <a:cubicBezTo>
                    <a:pt x="423" y="230"/>
                    <a:pt x="423" y="230"/>
                    <a:pt x="423" y="230"/>
                  </a:cubicBezTo>
                  <a:cubicBezTo>
                    <a:pt x="424" y="96"/>
                    <a:pt x="246" y="0"/>
                    <a:pt x="246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6" name="Freeform 74"/>
            <p:cNvSpPr>
              <a:spLocks/>
            </p:cNvSpPr>
            <p:nvPr userDrawn="1"/>
          </p:nvSpPr>
          <p:spPr bwMode="gray">
            <a:xfrm>
              <a:off x="5180" y="327"/>
              <a:ext cx="47" cy="1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28" y="0"/>
                </a:cxn>
                <a:cxn ang="0">
                  <a:pos x="645" y="235"/>
                </a:cxn>
                <a:cxn ang="0">
                  <a:pos x="645" y="2401"/>
                </a:cxn>
                <a:cxn ang="0">
                  <a:pos x="828" y="2653"/>
                </a:cxn>
                <a:cxn ang="0">
                  <a:pos x="0" y="2653"/>
                </a:cxn>
                <a:cxn ang="0">
                  <a:pos x="184" y="2401"/>
                </a:cxn>
                <a:cxn ang="0">
                  <a:pos x="184" y="235"/>
                </a:cxn>
                <a:cxn ang="0">
                  <a:pos x="0" y="0"/>
                </a:cxn>
              </a:cxnLst>
              <a:rect l="0" t="0" r="r" b="b"/>
              <a:pathLst>
                <a:path w="828" h="2653">
                  <a:moveTo>
                    <a:pt x="0" y="0"/>
                  </a:moveTo>
                  <a:cubicBezTo>
                    <a:pt x="828" y="0"/>
                    <a:pt x="828" y="0"/>
                    <a:pt x="828" y="0"/>
                  </a:cubicBezTo>
                  <a:cubicBezTo>
                    <a:pt x="828" y="0"/>
                    <a:pt x="645" y="89"/>
                    <a:pt x="645" y="235"/>
                  </a:cubicBezTo>
                  <a:cubicBezTo>
                    <a:pt x="645" y="2401"/>
                    <a:pt x="645" y="2401"/>
                    <a:pt x="645" y="2401"/>
                  </a:cubicBezTo>
                  <a:cubicBezTo>
                    <a:pt x="645" y="2556"/>
                    <a:pt x="828" y="2653"/>
                    <a:pt x="828" y="2653"/>
                  </a:cubicBezTo>
                  <a:cubicBezTo>
                    <a:pt x="0" y="2653"/>
                    <a:pt x="0" y="2653"/>
                    <a:pt x="0" y="2653"/>
                  </a:cubicBezTo>
                  <a:cubicBezTo>
                    <a:pt x="0" y="2653"/>
                    <a:pt x="184" y="2557"/>
                    <a:pt x="184" y="2401"/>
                  </a:cubicBezTo>
                  <a:cubicBezTo>
                    <a:pt x="184" y="235"/>
                    <a:pt x="184" y="235"/>
                    <a:pt x="184" y="235"/>
                  </a:cubicBezTo>
                  <a:cubicBezTo>
                    <a:pt x="184" y="8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7" name="Freeform 75"/>
            <p:cNvSpPr>
              <a:spLocks/>
            </p:cNvSpPr>
            <p:nvPr userDrawn="1"/>
          </p:nvSpPr>
          <p:spPr bwMode="gray">
            <a:xfrm>
              <a:off x="5227" y="327"/>
              <a:ext cx="111" cy="148"/>
            </a:xfrm>
            <a:custGeom>
              <a:avLst/>
              <a:gdLst/>
              <a:ahLst/>
              <a:cxnLst>
                <a:cxn ang="0">
                  <a:pos x="161" y="0"/>
                </a:cxn>
                <a:cxn ang="0">
                  <a:pos x="1984" y="0"/>
                </a:cxn>
                <a:cxn ang="0">
                  <a:pos x="1829" y="482"/>
                </a:cxn>
                <a:cxn ang="0">
                  <a:pos x="1607" y="279"/>
                </a:cxn>
                <a:cxn ang="0">
                  <a:pos x="1229" y="279"/>
                </a:cxn>
                <a:cxn ang="0">
                  <a:pos x="1229" y="2401"/>
                </a:cxn>
                <a:cxn ang="0">
                  <a:pos x="1407" y="2651"/>
                </a:cxn>
                <a:cxn ang="0">
                  <a:pos x="595" y="2651"/>
                </a:cxn>
                <a:cxn ang="0">
                  <a:pos x="771" y="2401"/>
                </a:cxn>
                <a:cxn ang="0">
                  <a:pos x="771" y="279"/>
                </a:cxn>
                <a:cxn ang="0">
                  <a:pos x="315" y="279"/>
                </a:cxn>
                <a:cxn ang="0">
                  <a:pos x="0" y="522"/>
                </a:cxn>
                <a:cxn ang="0">
                  <a:pos x="161" y="0"/>
                </a:cxn>
              </a:cxnLst>
              <a:rect l="0" t="0" r="r" b="b"/>
              <a:pathLst>
                <a:path w="1984" h="2651">
                  <a:moveTo>
                    <a:pt x="161" y="0"/>
                  </a:moveTo>
                  <a:cubicBezTo>
                    <a:pt x="1984" y="0"/>
                    <a:pt x="1984" y="0"/>
                    <a:pt x="1984" y="0"/>
                  </a:cubicBezTo>
                  <a:cubicBezTo>
                    <a:pt x="1829" y="482"/>
                    <a:pt x="1829" y="482"/>
                    <a:pt x="1829" y="482"/>
                  </a:cubicBezTo>
                  <a:cubicBezTo>
                    <a:pt x="1829" y="482"/>
                    <a:pt x="1783" y="279"/>
                    <a:pt x="1607" y="279"/>
                  </a:cubicBezTo>
                  <a:cubicBezTo>
                    <a:pt x="1229" y="279"/>
                    <a:pt x="1229" y="279"/>
                    <a:pt x="1229" y="279"/>
                  </a:cubicBezTo>
                  <a:cubicBezTo>
                    <a:pt x="1229" y="2401"/>
                    <a:pt x="1229" y="2401"/>
                    <a:pt x="1229" y="2401"/>
                  </a:cubicBezTo>
                  <a:cubicBezTo>
                    <a:pt x="1229" y="2535"/>
                    <a:pt x="1407" y="2651"/>
                    <a:pt x="1407" y="2651"/>
                  </a:cubicBezTo>
                  <a:cubicBezTo>
                    <a:pt x="595" y="2651"/>
                    <a:pt x="595" y="2651"/>
                    <a:pt x="595" y="2651"/>
                  </a:cubicBezTo>
                  <a:cubicBezTo>
                    <a:pt x="595" y="2651"/>
                    <a:pt x="771" y="2547"/>
                    <a:pt x="771" y="2401"/>
                  </a:cubicBezTo>
                  <a:cubicBezTo>
                    <a:pt x="771" y="279"/>
                    <a:pt x="771" y="279"/>
                    <a:pt x="771" y="279"/>
                  </a:cubicBezTo>
                  <a:cubicBezTo>
                    <a:pt x="315" y="279"/>
                    <a:pt x="315" y="279"/>
                    <a:pt x="315" y="279"/>
                  </a:cubicBezTo>
                  <a:cubicBezTo>
                    <a:pt x="185" y="280"/>
                    <a:pt x="0" y="522"/>
                    <a:pt x="0" y="522"/>
                  </a:cubicBezTo>
                  <a:lnTo>
                    <a:pt x="16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8" name="Freeform 76"/>
            <p:cNvSpPr>
              <a:spLocks/>
            </p:cNvSpPr>
            <p:nvPr userDrawn="1"/>
          </p:nvSpPr>
          <p:spPr bwMode="gray">
            <a:xfrm>
              <a:off x="5429" y="327"/>
              <a:ext cx="124" cy="151"/>
            </a:xfrm>
            <a:custGeom>
              <a:avLst/>
              <a:gdLst/>
              <a:ahLst/>
              <a:cxnLst>
                <a:cxn ang="0">
                  <a:pos x="1420" y="0"/>
                </a:cxn>
                <a:cxn ang="0">
                  <a:pos x="2219" y="0"/>
                </a:cxn>
                <a:cxn ang="0">
                  <a:pos x="2048" y="234"/>
                </a:cxn>
                <a:cxn ang="0">
                  <a:pos x="2048" y="1840"/>
                </a:cxn>
                <a:cxn ang="0">
                  <a:pos x="1131" y="2693"/>
                </a:cxn>
                <a:cxn ang="0">
                  <a:pos x="176" y="1840"/>
                </a:cxn>
                <a:cxn ang="0">
                  <a:pos x="176" y="234"/>
                </a:cxn>
                <a:cxn ang="0">
                  <a:pos x="0" y="0"/>
                </a:cxn>
                <a:cxn ang="0">
                  <a:pos x="821" y="0"/>
                </a:cxn>
                <a:cxn ang="0">
                  <a:pos x="638" y="234"/>
                </a:cxn>
                <a:cxn ang="0">
                  <a:pos x="638" y="1840"/>
                </a:cxn>
                <a:cxn ang="0">
                  <a:pos x="1131" y="2406"/>
                </a:cxn>
                <a:cxn ang="0">
                  <a:pos x="1601" y="1840"/>
                </a:cxn>
                <a:cxn ang="0">
                  <a:pos x="1601" y="234"/>
                </a:cxn>
                <a:cxn ang="0">
                  <a:pos x="1420" y="0"/>
                </a:cxn>
              </a:cxnLst>
              <a:rect l="0" t="0" r="r" b="b"/>
              <a:pathLst>
                <a:path w="2219" h="2693">
                  <a:moveTo>
                    <a:pt x="1420" y="0"/>
                  </a:moveTo>
                  <a:cubicBezTo>
                    <a:pt x="2219" y="0"/>
                    <a:pt x="2219" y="0"/>
                    <a:pt x="2219" y="0"/>
                  </a:cubicBezTo>
                  <a:cubicBezTo>
                    <a:pt x="2219" y="0"/>
                    <a:pt x="2048" y="91"/>
                    <a:pt x="2048" y="234"/>
                  </a:cubicBezTo>
                  <a:cubicBezTo>
                    <a:pt x="2048" y="1840"/>
                    <a:pt x="2048" y="1840"/>
                    <a:pt x="2048" y="1840"/>
                  </a:cubicBezTo>
                  <a:cubicBezTo>
                    <a:pt x="2047" y="2492"/>
                    <a:pt x="1506" y="2693"/>
                    <a:pt x="1131" y="2693"/>
                  </a:cubicBezTo>
                  <a:cubicBezTo>
                    <a:pt x="759" y="2693"/>
                    <a:pt x="175" y="2490"/>
                    <a:pt x="176" y="1840"/>
                  </a:cubicBezTo>
                  <a:cubicBezTo>
                    <a:pt x="176" y="234"/>
                    <a:pt x="176" y="234"/>
                    <a:pt x="176" y="234"/>
                  </a:cubicBezTo>
                  <a:cubicBezTo>
                    <a:pt x="176" y="91"/>
                    <a:pt x="0" y="0"/>
                    <a:pt x="0" y="0"/>
                  </a:cubicBezTo>
                  <a:cubicBezTo>
                    <a:pt x="821" y="0"/>
                    <a:pt x="821" y="0"/>
                    <a:pt x="821" y="0"/>
                  </a:cubicBezTo>
                  <a:cubicBezTo>
                    <a:pt x="821" y="0"/>
                    <a:pt x="638" y="88"/>
                    <a:pt x="638" y="234"/>
                  </a:cubicBezTo>
                  <a:cubicBezTo>
                    <a:pt x="638" y="1840"/>
                    <a:pt x="638" y="1840"/>
                    <a:pt x="638" y="1840"/>
                  </a:cubicBezTo>
                  <a:cubicBezTo>
                    <a:pt x="638" y="2182"/>
                    <a:pt x="865" y="2406"/>
                    <a:pt x="1131" y="2406"/>
                  </a:cubicBezTo>
                  <a:cubicBezTo>
                    <a:pt x="1397" y="2406"/>
                    <a:pt x="1600" y="2173"/>
                    <a:pt x="1601" y="1840"/>
                  </a:cubicBezTo>
                  <a:cubicBezTo>
                    <a:pt x="1601" y="234"/>
                    <a:pt x="1601" y="234"/>
                    <a:pt x="1601" y="234"/>
                  </a:cubicBezTo>
                  <a:cubicBezTo>
                    <a:pt x="1601" y="91"/>
                    <a:pt x="1420" y="0"/>
                    <a:pt x="142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9" name="Freeform 77"/>
            <p:cNvSpPr>
              <a:spLocks/>
            </p:cNvSpPr>
            <p:nvPr userDrawn="1"/>
          </p:nvSpPr>
          <p:spPr bwMode="gray">
            <a:xfrm>
              <a:off x="4994" y="327"/>
              <a:ext cx="125" cy="151"/>
            </a:xfrm>
            <a:custGeom>
              <a:avLst/>
              <a:gdLst/>
              <a:ahLst/>
              <a:cxnLst>
                <a:cxn ang="0">
                  <a:pos x="1427" y="0"/>
                </a:cxn>
                <a:cxn ang="0">
                  <a:pos x="2240" y="0"/>
                </a:cxn>
                <a:cxn ang="0">
                  <a:pos x="2068" y="237"/>
                </a:cxn>
                <a:cxn ang="0">
                  <a:pos x="2067" y="1838"/>
                </a:cxn>
                <a:cxn ang="0">
                  <a:pos x="1122" y="2700"/>
                </a:cxn>
                <a:cxn ang="0">
                  <a:pos x="166" y="1838"/>
                </a:cxn>
                <a:cxn ang="0">
                  <a:pos x="166" y="237"/>
                </a:cxn>
                <a:cxn ang="0">
                  <a:pos x="0" y="0"/>
                </a:cxn>
                <a:cxn ang="0">
                  <a:pos x="821" y="0"/>
                </a:cxn>
                <a:cxn ang="0">
                  <a:pos x="631" y="237"/>
                </a:cxn>
                <a:cxn ang="0">
                  <a:pos x="630" y="1838"/>
                </a:cxn>
                <a:cxn ang="0">
                  <a:pos x="1122" y="2413"/>
                </a:cxn>
                <a:cxn ang="0">
                  <a:pos x="1602" y="1838"/>
                </a:cxn>
                <a:cxn ang="0">
                  <a:pos x="1603" y="237"/>
                </a:cxn>
                <a:cxn ang="0">
                  <a:pos x="1427" y="0"/>
                </a:cxn>
              </a:cxnLst>
              <a:rect l="0" t="0" r="r" b="b"/>
              <a:pathLst>
                <a:path w="2240" h="2700">
                  <a:moveTo>
                    <a:pt x="1427" y="0"/>
                  </a:moveTo>
                  <a:cubicBezTo>
                    <a:pt x="2240" y="0"/>
                    <a:pt x="2240" y="0"/>
                    <a:pt x="2240" y="0"/>
                  </a:cubicBezTo>
                  <a:cubicBezTo>
                    <a:pt x="2240" y="0"/>
                    <a:pt x="2068" y="95"/>
                    <a:pt x="2068" y="237"/>
                  </a:cubicBezTo>
                  <a:cubicBezTo>
                    <a:pt x="2068" y="238"/>
                    <a:pt x="2067" y="1838"/>
                    <a:pt x="2067" y="1838"/>
                  </a:cubicBezTo>
                  <a:cubicBezTo>
                    <a:pt x="2067" y="2494"/>
                    <a:pt x="1501" y="2700"/>
                    <a:pt x="1122" y="2700"/>
                  </a:cubicBezTo>
                  <a:cubicBezTo>
                    <a:pt x="750" y="2700"/>
                    <a:pt x="166" y="2491"/>
                    <a:pt x="166" y="1838"/>
                  </a:cubicBezTo>
                  <a:cubicBezTo>
                    <a:pt x="166" y="237"/>
                    <a:pt x="166" y="237"/>
                    <a:pt x="166" y="237"/>
                  </a:cubicBezTo>
                  <a:cubicBezTo>
                    <a:pt x="166" y="94"/>
                    <a:pt x="0" y="0"/>
                    <a:pt x="0" y="0"/>
                  </a:cubicBezTo>
                  <a:cubicBezTo>
                    <a:pt x="821" y="0"/>
                    <a:pt x="821" y="0"/>
                    <a:pt x="821" y="0"/>
                  </a:cubicBezTo>
                  <a:cubicBezTo>
                    <a:pt x="821" y="0"/>
                    <a:pt x="631" y="94"/>
                    <a:pt x="631" y="237"/>
                  </a:cubicBezTo>
                  <a:cubicBezTo>
                    <a:pt x="630" y="1838"/>
                    <a:pt x="630" y="1838"/>
                    <a:pt x="630" y="1838"/>
                  </a:cubicBezTo>
                  <a:cubicBezTo>
                    <a:pt x="630" y="2178"/>
                    <a:pt x="856" y="2412"/>
                    <a:pt x="1122" y="2413"/>
                  </a:cubicBezTo>
                  <a:cubicBezTo>
                    <a:pt x="1388" y="2414"/>
                    <a:pt x="1602" y="2174"/>
                    <a:pt x="1602" y="1838"/>
                  </a:cubicBezTo>
                  <a:cubicBezTo>
                    <a:pt x="1603" y="237"/>
                    <a:pt x="1603" y="237"/>
                    <a:pt x="1603" y="237"/>
                  </a:cubicBezTo>
                  <a:cubicBezTo>
                    <a:pt x="1603" y="94"/>
                    <a:pt x="1427" y="0"/>
                    <a:pt x="142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40" name="Freeform 78"/>
            <p:cNvSpPr>
              <a:spLocks/>
            </p:cNvSpPr>
            <p:nvPr userDrawn="1"/>
          </p:nvSpPr>
          <p:spPr bwMode="gray">
            <a:xfrm>
              <a:off x="5333" y="324"/>
              <a:ext cx="95" cy="154"/>
            </a:xfrm>
            <a:custGeom>
              <a:avLst/>
              <a:gdLst/>
              <a:ahLst/>
              <a:cxnLst>
                <a:cxn ang="0">
                  <a:pos x="1467" y="479"/>
                </a:cxn>
                <a:cxn ang="0">
                  <a:pos x="1019" y="276"/>
                </a:cxn>
                <a:cxn ang="0">
                  <a:pos x="504" y="677"/>
                </a:cxn>
                <a:cxn ang="0">
                  <a:pos x="995" y="1174"/>
                </a:cxn>
                <a:cxn ang="0">
                  <a:pos x="1705" y="1974"/>
                </a:cxn>
                <a:cxn ang="0">
                  <a:pos x="651" y="2755"/>
                </a:cxn>
                <a:cxn ang="0">
                  <a:pos x="155" y="2686"/>
                </a:cxn>
                <a:cxn ang="0">
                  <a:pos x="0" y="2177"/>
                </a:cxn>
                <a:cxn ang="0">
                  <a:pos x="658" y="2466"/>
                </a:cxn>
                <a:cxn ang="0">
                  <a:pos x="1252" y="2030"/>
                </a:cxn>
                <a:cxn ang="0">
                  <a:pos x="46" y="731"/>
                </a:cxn>
                <a:cxn ang="0">
                  <a:pos x="973" y="0"/>
                </a:cxn>
                <a:cxn ang="0">
                  <a:pos x="1467" y="69"/>
                </a:cxn>
                <a:cxn ang="0">
                  <a:pos x="1467" y="479"/>
                </a:cxn>
              </a:cxnLst>
              <a:rect l="0" t="0" r="r" b="b"/>
              <a:pathLst>
                <a:path w="1707" h="2755">
                  <a:moveTo>
                    <a:pt x="1467" y="479"/>
                  </a:moveTo>
                  <a:cubicBezTo>
                    <a:pt x="1467" y="479"/>
                    <a:pt x="1352" y="277"/>
                    <a:pt x="1019" y="276"/>
                  </a:cubicBezTo>
                  <a:cubicBezTo>
                    <a:pt x="686" y="275"/>
                    <a:pt x="505" y="450"/>
                    <a:pt x="504" y="677"/>
                  </a:cubicBezTo>
                  <a:cubicBezTo>
                    <a:pt x="503" y="934"/>
                    <a:pt x="696" y="1031"/>
                    <a:pt x="995" y="1174"/>
                  </a:cubicBezTo>
                  <a:cubicBezTo>
                    <a:pt x="1279" y="1311"/>
                    <a:pt x="1707" y="1499"/>
                    <a:pt x="1705" y="1974"/>
                  </a:cubicBezTo>
                  <a:cubicBezTo>
                    <a:pt x="1704" y="2399"/>
                    <a:pt x="1327" y="2755"/>
                    <a:pt x="651" y="2755"/>
                  </a:cubicBezTo>
                  <a:cubicBezTo>
                    <a:pt x="442" y="2754"/>
                    <a:pt x="155" y="2686"/>
                    <a:pt x="155" y="2686"/>
                  </a:cubicBezTo>
                  <a:cubicBezTo>
                    <a:pt x="0" y="2177"/>
                    <a:pt x="0" y="2177"/>
                    <a:pt x="0" y="2177"/>
                  </a:cubicBezTo>
                  <a:cubicBezTo>
                    <a:pt x="143" y="2316"/>
                    <a:pt x="397" y="2466"/>
                    <a:pt x="658" y="2466"/>
                  </a:cubicBezTo>
                  <a:cubicBezTo>
                    <a:pt x="929" y="2466"/>
                    <a:pt x="1252" y="2298"/>
                    <a:pt x="1252" y="2030"/>
                  </a:cubicBezTo>
                  <a:cubicBezTo>
                    <a:pt x="1252" y="1512"/>
                    <a:pt x="46" y="1598"/>
                    <a:pt x="46" y="731"/>
                  </a:cubicBezTo>
                  <a:cubicBezTo>
                    <a:pt x="46" y="433"/>
                    <a:pt x="254" y="0"/>
                    <a:pt x="973" y="0"/>
                  </a:cubicBezTo>
                  <a:cubicBezTo>
                    <a:pt x="1207" y="0"/>
                    <a:pt x="1467" y="69"/>
                    <a:pt x="1467" y="69"/>
                  </a:cubicBezTo>
                  <a:lnTo>
                    <a:pt x="1467" y="47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</p:grpSp>
      <p:sp>
        <p:nvSpPr>
          <p:cNvPr id="41" name="VCT_Marker_ID_7" hidden="1"/>
          <p:cNvSpPr/>
          <p:nvPr>
            <p:custDataLst>
              <p:tags r:id="rId3"/>
            </p:custDataLst>
          </p:nvPr>
        </p:nvSpPr>
        <p:spPr>
          <a:xfrm>
            <a:off x="1270000" y="127000"/>
            <a:ext cx="127000" cy="127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42" name="VCT_Backup_ID_44" hidden="1"/>
          <p:cNvSpPr txBox="1"/>
          <p:nvPr>
            <p:custDataLst>
              <p:tags r:id="rId4"/>
            </p:custDataLst>
          </p:nvPr>
        </p:nvSpPr>
        <p:spPr bwMode="auto">
          <a:xfrm>
            <a:off x="323850" y="1738313"/>
            <a:ext cx="8496300" cy="1470025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/>
          <a:lstStyle/>
          <a:p>
            <a:pPr>
              <a:tabLst>
                <a:tab pos="3676650" algn="l"/>
              </a:tabLst>
            </a:pPr>
            <a:r>
              <a:rPr lang="en-US" sz="4400" dirty="0">
                <a:solidFill>
                  <a:srgbClr val="FFFFFF"/>
                </a:solidFill>
              </a:rPr>
              <a:t>Click to edit</a:t>
            </a:r>
          </a:p>
        </p:txBody>
      </p:sp>
      <p:sp>
        <p:nvSpPr>
          <p:cNvPr id="43" name="VCT_Backup_ID_45" hidden="1"/>
          <p:cNvSpPr txBox="1"/>
          <p:nvPr>
            <p:custDataLst>
              <p:tags r:id="rId5"/>
            </p:custDataLst>
          </p:nvPr>
        </p:nvSpPr>
        <p:spPr bwMode="auto">
          <a:xfrm>
            <a:off x="323850" y="4579938"/>
            <a:ext cx="8496300" cy="17843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/>
          <a:lstStyle/>
          <a:p>
            <a:pPr defTabSz="457200"/>
            <a:r>
              <a:rPr lang="en-US" sz="2400" dirty="0">
                <a:solidFill>
                  <a:srgbClr val="000000"/>
                </a:solidFill>
              </a:rPr>
              <a:t>Click to edit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24001" y="1738800"/>
            <a:ext cx="8496150" cy="1470025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tabLst>
                <a:tab pos="3676650" algn="l"/>
              </a:tabLst>
              <a:defRPr kumimoji="1" lang="de-DE" altLang="ja-JP" sz="4400" dirty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323999" y="4579200"/>
            <a:ext cx="8496151" cy="178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marL="0" indent="0" algn="l" defTabSz="4572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A30B1A"/>
              </a:buClr>
              <a:buFont typeface="Wingdings" pitchFamily="2" charset="2"/>
              <a:buNone/>
              <a:defRPr kumimoji="1" lang="de-DE" altLang="ja-JP" sz="240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smtClean="0"/>
              <a:t>Formatvorlage des Untertitelmasters durch Klicken bearbeiten</a:t>
            </a:r>
            <a:endParaRPr lang="en-US" noProof="0"/>
          </a:p>
        </p:txBody>
      </p:sp>
      <p:sp>
        <p:nvSpPr>
          <p:cNvPr id="44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2DD99-10E0-4905-8E1B-EEBC44CFF77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5" name="Rectangle 2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46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User Interfaces      ETERNUS CD10000</a:t>
            </a:r>
            <a:endParaRPr kumimoji="1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links – Text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4" name="Bildplatzhalter 12"/>
          <p:cNvSpPr>
            <a:spLocks noGrp="1"/>
          </p:cNvSpPr>
          <p:nvPr>
            <p:ph type="pic" sz="quarter" idx="14"/>
          </p:nvPr>
        </p:nvSpPr>
        <p:spPr>
          <a:xfrm>
            <a:off x="179388" y="908050"/>
            <a:ext cx="4248596" cy="554513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2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4644007" y="836712"/>
            <a:ext cx="4320605" cy="56164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C482A7-937B-4EA4-9567-93C67370775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User Interfaces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rechts 1/3 – Text links 2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5"/>
          </p:nvPr>
        </p:nvSpPr>
        <p:spPr>
          <a:xfrm>
            <a:off x="179388" y="836712"/>
            <a:ext cx="5832772" cy="56164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16" name="Bildplatzhalter 14"/>
          <p:cNvSpPr>
            <a:spLocks noGrp="1"/>
          </p:cNvSpPr>
          <p:nvPr>
            <p:ph type="pic" sz="quarter" idx="16"/>
          </p:nvPr>
        </p:nvSpPr>
        <p:spPr>
          <a:xfrm>
            <a:off x="6228183" y="908050"/>
            <a:ext cx="2736429" cy="5545138"/>
          </a:xfrm>
          <a:prstGeom prst="round1Rect">
            <a:avLst>
              <a:gd name="adj" fmla="val 13923"/>
            </a:avLst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FF137-0A24-450C-85BF-00B7042DC38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User Interfaces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links 1/3 – Text rechts 2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5"/>
          </p:nvPr>
        </p:nvSpPr>
        <p:spPr>
          <a:xfrm>
            <a:off x="3131841" y="836712"/>
            <a:ext cx="5832772" cy="56164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16" name="Bildplatzhalter 14"/>
          <p:cNvSpPr>
            <a:spLocks noGrp="1"/>
          </p:cNvSpPr>
          <p:nvPr>
            <p:ph type="pic" sz="quarter" idx="16"/>
          </p:nvPr>
        </p:nvSpPr>
        <p:spPr>
          <a:xfrm>
            <a:off x="179388" y="908050"/>
            <a:ext cx="2736429" cy="554513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46925D-B156-4878-A7D4-B3769D1610F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User Interfaces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ben – Bild u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3" name="Textplatzhalter 11"/>
          <p:cNvSpPr>
            <a:spLocks noGrp="1"/>
          </p:cNvSpPr>
          <p:nvPr>
            <p:ph type="body" sz="quarter" idx="17"/>
          </p:nvPr>
        </p:nvSpPr>
        <p:spPr>
          <a:xfrm>
            <a:off x="179387" y="836712"/>
            <a:ext cx="8785225" cy="27363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16" name="Bildplatzhalter 14"/>
          <p:cNvSpPr>
            <a:spLocks noGrp="1"/>
          </p:cNvSpPr>
          <p:nvPr>
            <p:ph type="pic" sz="quarter" idx="18"/>
          </p:nvPr>
        </p:nvSpPr>
        <p:spPr>
          <a:xfrm>
            <a:off x="179388" y="3789040"/>
            <a:ext cx="8785225" cy="266414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E3DF88-F787-4592-A140-80FEC1A8968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2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User Interfaces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oben – Text u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ildplatzhalter 14"/>
          <p:cNvSpPr>
            <a:spLocks noGrp="1"/>
          </p:cNvSpPr>
          <p:nvPr>
            <p:ph type="pic" sz="quarter" idx="18"/>
          </p:nvPr>
        </p:nvSpPr>
        <p:spPr>
          <a:xfrm>
            <a:off x="179388" y="908050"/>
            <a:ext cx="8785225" cy="2664965"/>
          </a:xfrm>
          <a:prstGeom prst="round1Rect">
            <a:avLst>
              <a:gd name="adj" fmla="val 14297"/>
            </a:avLst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3" name="Textplatzhalter 11"/>
          <p:cNvSpPr>
            <a:spLocks noGrp="1"/>
          </p:cNvSpPr>
          <p:nvPr>
            <p:ph type="body" sz="quarter" idx="17"/>
          </p:nvPr>
        </p:nvSpPr>
        <p:spPr>
          <a:xfrm>
            <a:off x="179388" y="3789040"/>
            <a:ext cx="8785225" cy="266414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D0A42C-CA22-4067-A799-6AB3AFC50E6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2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User Interfaces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-spaltig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platzhalter 8"/>
          <p:cNvSpPr>
            <a:spLocks noGrp="1"/>
          </p:cNvSpPr>
          <p:nvPr>
            <p:ph type="body" sz="quarter" idx="13"/>
          </p:nvPr>
        </p:nvSpPr>
        <p:spPr>
          <a:xfrm>
            <a:off x="179388" y="1628776"/>
            <a:ext cx="8785225" cy="4824412"/>
          </a:xfrm>
          <a:prstGeom prst="rect">
            <a:avLst/>
          </a:prstGeom>
        </p:spPr>
        <p:txBody>
          <a:bodyPr/>
          <a:lstStyle>
            <a:lvl1pPr marL="266700" indent="-266700">
              <a:spcBef>
                <a:spcPts val="576"/>
              </a:spcBef>
              <a:spcAft>
                <a:spcPts val="288"/>
              </a:spcAft>
              <a:buClr>
                <a:schemeClr val="accent2"/>
              </a:buClr>
              <a:buFont typeface="Wingdings" pitchFamily="2" charset="2"/>
              <a:buChar char="n"/>
              <a:defRPr b="0"/>
            </a:lvl1pPr>
            <a:lvl2pPr marL="542925" indent="-276225">
              <a:defRPr sz="2000"/>
            </a:lvl2pPr>
            <a:lvl3pPr marL="714375" indent="-171450">
              <a:defRPr sz="1800"/>
            </a:lvl3pPr>
            <a:lvl4pPr marL="895350" indent="-180975">
              <a:defRPr sz="1600"/>
            </a:lvl4pPr>
            <a:lvl5pPr marL="1076325" indent="-180975" defTabSz="1076325">
              <a:defRPr sz="1400"/>
            </a:lvl5pPr>
          </a:lstStyle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13" name="Titel 1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en-GB" dirty="0"/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14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82DF13-0FBA-46C0-AD5A-ECD20C4A08C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User Interfaces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-spaltig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dirty="0" smtClean="0"/>
              <a:t>Titelmasterformat durch Klicken bearbeiten</a:t>
            </a:r>
            <a:endParaRPr lang="en-US" noProof="0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3"/>
          </p:nvPr>
        </p:nvSpPr>
        <p:spPr>
          <a:xfrm>
            <a:off x="179388" y="1628774"/>
            <a:ext cx="4248596" cy="4824413"/>
          </a:xfrm>
          <a:prstGeom prst="rect">
            <a:avLst/>
          </a:prstGeo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10" name="Textplatzhalter 8"/>
          <p:cNvSpPr>
            <a:spLocks noGrp="1"/>
          </p:cNvSpPr>
          <p:nvPr>
            <p:ph type="body" sz="quarter" idx="14"/>
          </p:nvPr>
        </p:nvSpPr>
        <p:spPr>
          <a:xfrm>
            <a:off x="4644009" y="1628774"/>
            <a:ext cx="4320604" cy="4824413"/>
          </a:xfrm>
          <a:prstGeom prst="rect">
            <a:avLst/>
          </a:prstGeo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8" name="Textplatzhalter 14"/>
          <p:cNvSpPr>
            <a:spLocks noGrp="1"/>
          </p:cNvSpPr>
          <p:nvPr>
            <p:ph type="body" sz="quarter" idx="17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7DA7A8-CDD9-4E50-9F4E-581C295A9E7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ftr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11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User Interfaces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spaltig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dirty="0" smtClean="0"/>
              <a:t>Titelmasterformat durch Klicken bearbeiten</a:t>
            </a:r>
            <a:endParaRPr lang="en-US" noProof="0" dirty="0"/>
          </a:p>
        </p:txBody>
      </p:sp>
      <p:sp>
        <p:nvSpPr>
          <p:cNvPr id="11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79388" y="1628774"/>
            <a:ext cx="2808436" cy="48244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15" name="Textplatzhalter 9"/>
          <p:cNvSpPr>
            <a:spLocks noGrp="1"/>
          </p:cNvSpPr>
          <p:nvPr>
            <p:ph type="body" sz="quarter" idx="16"/>
          </p:nvPr>
        </p:nvSpPr>
        <p:spPr>
          <a:xfrm>
            <a:off x="3203848" y="1628775"/>
            <a:ext cx="2808312" cy="48244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17" name="Textplatzhalter 9"/>
          <p:cNvSpPr>
            <a:spLocks noGrp="1"/>
          </p:cNvSpPr>
          <p:nvPr>
            <p:ph type="body" sz="quarter" idx="17"/>
          </p:nvPr>
        </p:nvSpPr>
        <p:spPr>
          <a:xfrm>
            <a:off x="6228185" y="1628775"/>
            <a:ext cx="2736428" cy="48244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9" name="Textplatzhalter 14"/>
          <p:cNvSpPr>
            <a:spLocks noGrp="1"/>
          </p:cNvSpPr>
          <p:nvPr>
            <p:ph type="body" sz="quarter" idx="14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ADCDCD-70A4-40BD-AB80-C064E76C602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10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User Interfaces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dirty="0" smtClean="0"/>
              <a:t>Titelmasterformat durch Klicken bearbeiten</a:t>
            </a:r>
            <a:endParaRPr lang="en-US" noProof="0" dirty="0"/>
          </a:p>
        </p:txBody>
      </p:sp>
      <p:sp>
        <p:nvSpPr>
          <p:cNvPr id="6" name="Textplatzhalter 14"/>
          <p:cNvSpPr>
            <a:spLocks noGrp="1"/>
          </p:cNvSpPr>
          <p:nvPr>
            <p:ph type="body" sz="quarter" idx="14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727DD9-E1DC-4D75-B575-61445FB34FF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User Interfaces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vollflächig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dirty="0" smtClean="0"/>
              <a:t>Titelmasterformat durch Klicken bearbeiten</a:t>
            </a:r>
            <a:endParaRPr lang="en-US" noProof="0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179388" y="1700213"/>
            <a:ext cx="8785226" cy="4752974"/>
          </a:xfrm>
          <a:prstGeom prst="round1Rect">
            <a:avLst>
              <a:gd name="adj" fmla="val 8016"/>
            </a:avLst>
          </a:prstGeom>
          <a:noFill/>
          <a:ln>
            <a:noFill/>
          </a:ln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7" name="Textplatzhalter 14"/>
          <p:cNvSpPr>
            <a:spLocks noGrp="1"/>
          </p:cNvSpPr>
          <p:nvPr>
            <p:ph type="body" sz="quarter" idx="14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E5D87B-26C4-4ACE-8053-FED02571EAC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User Interfaces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Kapiteltrennblatt und 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ContentGray20_L15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gray">
          <a:xfrm>
            <a:off x="0" y="0"/>
            <a:ext cx="9144000" cy="10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VCT_Marker_ID_7" hidden="1"/>
          <p:cNvSpPr/>
          <p:nvPr>
            <p:custDataLst>
              <p:tags r:id="rId2"/>
            </p:custDataLst>
          </p:nvPr>
        </p:nvSpPr>
        <p:spPr>
          <a:xfrm>
            <a:off x="1270000" y="127000"/>
            <a:ext cx="127000" cy="127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gray">
          <a:xfrm>
            <a:off x="0" y="6632575"/>
            <a:ext cx="9144000" cy="0"/>
          </a:xfrm>
          <a:prstGeom prst="line">
            <a:avLst/>
          </a:prstGeom>
          <a:noFill/>
          <a:ln w="12700">
            <a:solidFill>
              <a:srgbClr val="87867E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grpSp>
        <p:nvGrpSpPr>
          <p:cNvPr id="8" name="Group 34" descr="F_Tool_Middle_Cover"/>
          <p:cNvGrpSpPr>
            <a:grpSpLocks/>
          </p:cNvGrpSpPr>
          <p:nvPr/>
        </p:nvGrpSpPr>
        <p:grpSpPr bwMode="auto">
          <a:xfrm>
            <a:off x="0" y="0"/>
            <a:ext cx="9144000" cy="3913188"/>
            <a:chOff x="0" y="0"/>
            <a:chExt cx="5760" cy="2465"/>
          </a:xfrm>
        </p:grpSpPr>
        <p:pic>
          <p:nvPicPr>
            <p:cNvPr id="9" name="Picture 12" descr="MiddleGray_L15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gray">
            <a:xfrm>
              <a:off x="0" y="0"/>
              <a:ext cx="5760" cy="24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0" name="Group 13"/>
            <p:cNvGrpSpPr>
              <a:grpSpLocks noChangeAspect="1"/>
            </p:cNvGrpSpPr>
            <p:nvPr/>
          </p:nvGrpSpPr>
          <p:grpSpPr bwMode="auto">
            <a:xfrm>
              <a:off x="4604" y="117"/>
              <a:ext cx="1038" cy="580"/>
              <a:chOff x="4604" y="117"/>
              <a:chExt cx="1038" cy="580"/>
            </a:xfrm>
          </p:grpSpPr>
          <p:sp>
            <p:nvSpPr>
              <p:cNvPr id="11" name="AutoShape 14"/>
              <p:cNvSpPr>
                <a:spLocks noChangeAspect="1" noChangeArrowheads="1" noTextEdit="1"/>
              </p:cNvSpPr>
              <p:nvPr/>
            </p:nvSpPr>
            <p:spPr bwMode="gray">
              <a:xfrm>
                <a:off x="4604" y="117"/>
                <a:ext cx="1038" cy="5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2" name="Freeform 15"/>
              <p:cNvSpPr>
                <a:spLocks/>
              </p:cNvSpPr>
              <p:nvPr/>
            </p:nvSpPr>
            <p:spPr bwMode="gray">
              <a:xfrm>
                <a:off x="5115" y="216"/>
                <a:ext cx="132" cy="102"/>
              </a:xfrm>
              <a:custGeom>
                <a:avLst/>
                <a:gdLst/>
                <a:ahLst/>
                <a:cxnLst>
                  <a:cxn ang="0">
                    <a:pos x="961" y="764"/>
                  </a:cxn>
                  <a:cxn ang="0">
                    <a:pos x="599" y="642"/>
                  </a:cxn>
                  <a:cxn ang="0">
                    <a:pos x="1" y="1235"/>
                  </a:cxn>
                  <a:cxn ang="0">
                    <a:pos x="599" y="1825"/>
                  </a:cxn>
                  <a:cxn ang="0">
                    <a:pos x="1053" y="1619"/>
                  </a:cxn>
                  <a:cxn ang="0">
                    <a:pos x="1053" y="1293"/>
                  </a:cxn>
                  <a:cxn ang="0">
                    <a:pos x="771" y="1568"/>
                  </a:cxn>
                  <a:cxn ang="0">
                    <a:pos x="599" y="1604"/>
                  </a:cxn>
                  <a:cxn ang="0">
                    <a:pos x="225" y="1235"/>
                  </a:cxn>
                  <a:cxn ang="0">
                    <a:pos x="599" y="863"/>
                  </a:cxn>
                  <a:cxn ang="0">
                    <a:pos x="861" y="972"/>
                  </a:cxn>
                  <a:cxn ang="0">
                    <a:pos x="1093" y="1239"/>
                  </a:cxn>
                  <a:cxn ang="0">
                    <a:pos x="1630" y="1473"/>
                  </a:cxn>
                  <a:cxn ang="0">
                    <a:pos x="2365" y="741"/>
                  </a:cxn>
                  <a:cxn ang="0">
                    <a:pos x="1630" y="0"/>
                  </a:cxn>
                  <a:cxn ang="0">
                    <a:pos x="1053" y="295"/>
                  </a:cxn>
                  <a:cxn ang="0">
                    <a:pos x="1053" y="735"/>
                  </a:cxn>
                  <a:cxn ang="0">
                    <a:pos x="1630" y="232"/>
                  </a:cxn>
                  <a:cxn ang="0">
                    <a:pos x="2134" y="741"/>
                  </a:cxn>
                  <a:cxn ang="0">
                    <a:pos x="1630" y="1245"/>
                  </a:cxn>
                  <a:cxn ang="0">
                    <a:pos x="1303" y="1125"/>
                  </a:cxn>
                  <a:cxn ang="0">
                    <a:pos x="961" y="764"/>
                  </a:cxn>
                </a:cxnLst>
                <a:rect l="0" t="0" r="r" b="b"/>
                <a:pathLst>
                  <a:path w="2365" h="1825">
                    <a:moveTo>
                      <a:pt x="961" y="764"/>
                    </a:moveTo>
                    <a:cubicBezTo>
                      <a:pt x="875" y="688"/>
                      <a:pt x="736" y="643"/>
                      <a:pt x="599" y="642"/>
                    </a:cubicBezTo>
                    <a:cubicBezTo>
                      <a:pt x="270" y="641"/>
                      <a:pt x="2" y="900"/>
                      <a:pt x="1" y="1235"/>
                    </a:cubicBezTo>
                    <a:cubicBezTo>
                      <a:pt x="0" y="1563"/>
                      <a:pt x="270" y="1824"/>
                      <a:pt x="599" y="1825"/>
                    </a:cubicBezTo>
                    <a:cubicBezTo>
                      <a:pt x="783" y="1825"/>
                      <a:pt x="943" y="1751"/>
                      <a:pt x="1053" y="1619"/>
                    </a:cubicBezTo>
                    <a:cubicBezTo>
                      <a:pt x="1053" y="1293"/>
                      <a:pt x="1053" y="1293"/>
                      <a:pt x="1053" y="1293"/>
                    </a:cubicBezTo>
                    <a:cubicBezTo>
                      <a:pt x="994" y="1394"/>
                      <a:pt x="877" y="1524"/>
                      <a:pt x="771" y="1568"/>
                    </a:cubicBezTo>
                    <a:cubicBezTo>
                      <a:pt x="717" y="1590"/>
                      <a:pt x="662" y="1604"/>
                      <a:pt x="599" y="1604"/>
                    </a:cubicBezTo>
                    <a:cubicBezTo>
                      <a:pt x="394" y="1604"/>
                      <a:pt x="225" y="1445"/>
                      <a:pt x="225" y="1235"/>
                    </a:cubicBezTo>
                    <a:cubicBezTo>
                      <a:pt x="225" y="1041"/>
                      <a:pt x="380" y="862"/>
                      <a:pt x="599" y="863"/>
                    </a:cubicBezTo>
                    <a:cubicBezTo>
                      <a:pt x="701" y="863"/>
                      <a:pt x="793" y="905"/>
                      <a:pt x="861" y="972"/>
                    </a:cubicBezTo>
                    <a:cubicBezTo>
                      <a:pt x="931" y="1040"/>
                      <a:pt x="1041" y="1183"/>
                      <a:pt x="1093" y="1239"/>
                    </a:cubicBezTo>
                    <a:cubicBezTo>
                      <a:pt x="1227" y="1383"/>
                      <a:pt x="1419" y="1473"/>
                      <a:pt x="1630" y="1473"/>
                    </a:cubicBezTo>
                    <a:cubicBezTo>
                      <a:pt x="2036" y="1474"/>
                      <a:pt x="2365" y="1146"/>
                      <a:pt x="2365" y="741"/>
                    </a:cubicBezTo>
                    <a:cubicBezTo>
                      <a:pt x="2365" y="336"/>
                      <a:pt x="2035" y="0"/>
                      <a:pt x="1630" y="0"/>
                    </a:cubicBezTo>
                    <a:cubicBezTo>
                      <a:pt x="1395" y="0"/>
                      <a:pt x="1187" y="122"/>
                      <a:pt x="1053" y="295"/>
                    </a:cubicBezTo>
                    <a:cubicBezTo>
                      <a:pt x="1053" y="735"/>
                      <a:pt x="1053" y="735"/>
                      <a:pt x="1053" y="735"/>
                    </a:cubicBezTo>
                    <a:cubicBezTo>
                      <a:pt x="1155" y="455"/>
                      <a:pt x="1340" y="232"/>
                      <a:pt x="1630" y="232"/>
                    </a:cubicBezTo>
                    <a:cubicBezTo>
                      <a:pt x="1909" y="232"/>
                      <a:pt x="2135" y="463"/>
                      <a:pt x="2134" y="741"/>
                    </a:cubicBezTo>
                    <a:cubicBezTo>
                      <a:pt x="2134" y="1020"/>
                      <a:pt x="1909" y="1246"/>
                      <a:pt x="1630" y="1245"/>
                    </a:cubicBezTo>
                    <a:cubicBezTo>
                      <a:pt x="1506" y="1244"/>
                      <a:pt x="1391" y="1199"/>
                      <a:pt x="1303" y="1125"/>
                    </a:cubicBezTo>
                    <a:cubicBezTo>
                      <a:pt x="1194" y="1040"/>
                      <a:pt x="1074" y="860"/>
                      <a:pt x="961" y="764"/>
                    </a:cubicBezTo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3" name="Freeform 16"/>
              <p:cNvSpPr>
                <a:spLocks/>
              </p:cNvSpPr>
              <p:nvPr/>
            </p:nvSpPr>
            <p:spPr bwMode="gray">
              <a:xfrm>
                <a:off x="4899" y="327"/>
                <a:ext cx="91" cy="14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24" y="0"/>
                  </a:cxn>
                  <a:cxn ang="0">
                    <a:pos x="1624" y="452"/>
                  </a:cxn>
                  <a:cxn ang="0">
                    <a:pos x="1365" y="273"/>
                  </a:cxn>
                  <a:cxn ang="0">
                    <a:pos x="613" y="273"/>
                  </a:cxn>
                  <a:cxn ang="0">
                    <a:pos x="613" y="1053"/>
                  </a:cxn>
                  <a:cxn ang="0">
                    <a:pos x="1428" y="1053"/>
                  </a:cxn>
                  <a:cxn ang="0">
                    <a:pos x="1428" y="1467"/>
                  </a:cxn>
                  <a:cxn ang="0">
                    <a:pos x="1205" y="1335"/>
                  </a:cxn>
                  <a:cxn ang="0">
                    <a:pos x="613" y="1335"/>
                  </a:cxn>
                  <a:cxn ang="0">
                    <a:pos x="613" y="2401"/>
                  </a:cxn>
                  <a:cxn ang="0">
                    <a:pos x="784" y="2651"/>
                  </a:cxn>
                  <a:cxn ang="0">
                    <a:pos x="11" y="2651"/>
                  </a:cxn>
                  <a:cxn ang="0">
                    <a:pos x="173" y="2401"/>
                  </a:cxn>
                  <a:cxn ang="0">
                    <a:pos x="173" y="278"/>
                  </a:cxn>
                  <a:cxn ang="0">
                    <a:pos x="0" y="0"/>
                  </a:cxn>
                </a:cxnLst>
                <a:rect l="0" t="0" r="r" b="b"/>
                <a:pathLst>
                  <a:path w="1624" h="2651">
                    <a:moveTo>
                      <a:pt x="0" y="0"/>
                    </a:moveTo>
                    <a:cubicBezTo>
                      <a:pt x="1624" y="0"/>
                      <a:pt x="1624" y="0"/>
                      <a:pt x="1624" y="0"/>
                    </a:cubicBezTo>
                    <a:cubicBezTo>
                      <a:pt x="1624" y="452"/>
                      <a:pt x="1624" y="452"/>
                      <a:pt x="1624" y="452"/>
                    </a:cubicBezTo>
                    <a:cubicBezTo>
                      <a:pt x="1624" y="452"/>
                      <a:pt x="1540" y="274"/>
                      <a:pt x="1365" y="273"/>
                    </a:cubicBezTo>
                    <a:cubicBezTo>
                      <a:pt x="613" y="273"/>
                      <a:pt x="613" y="273"/>
                      <a:pt x="613" y="273"/>
                    </a:cubicBezTo>
                    <a:cubicBezTo>
                      <a:pt x="613" y="1053"/>
                      <a:pt x="613" y="1053"/>
                      <a:pt x="613" y="1053"/>
                    </a:cubicBezTo>
                    <a:cubicBezTo>
                      <a:pt x="1428" y="1053"/>
                      <a:pt x="1428" y="1053"/>
                      <a:pt x="1428" y="1053"/>
                    </a:cubicBezTo>
                    <a:cubicBezTo>
                      <a:pt x="1428" y="1467"/>
                      <a:pt x="1428" y="1467"/>
                      <a:pt x="1428" y="1467"/>
                    </a:cubicBezTo>
                    <a:cubicBezTo>
                      <a:pt x="1428" y="1467"/>
                      <a:pt x="1402" y="1335"/>
                      <a:pt x="1205" y="1335"/>
                    </a:cubicBezTo>
                    <a:cubicBezTo>
                      <a:pt x="613" y="1335"/>
                      <a:pt x="613" y="1335"/>
                      <a:pt x="613" y="1335"/>
                    </a:cubicBezTo>
                    <a:cubicBezTo>
                      <a:pt x="613" y="2401"/>
                      <a:pt x="613" y="2401"/>
                      <a:pt x="613" y="2401"/>
                    </a:cubicBezTo>
                    <a:cubicBezTo>
                      <a:pt x="613" y="2558"/>
                      <a:pt x="784" y="2651"/>
                      <a:pt x="784" y="2651"/>
                    </a:cubicBezTo>
                    <a:cubicBezTo>
                      <a:pt x="11" y="2651"/>
                      <a:pt x="11" y="2651"/>
                      <a:pt x="11" y="2651"/>
                    </a:cubicBezTo>
                    <a:cubicBezTo>
                      <a:pt x="11" y="2651"/>
                      <a:pt x="173" y="2569"/>
                      <a:pt x="173" y="2401"/>
                    </a:cubicBezTo>
                    <a:cubicBezTo>
                      <a:pt x="173" y="278"/>
                      <a:pt x="173" y="278"/>
                      <a:pt x="173" y="278"/>
                    </a:cubicBezTo>
                    <a:cubicBezTo>
                      <a:pt x="173" y="99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4" name="Freeform 17"/>
              <p:cNvSpPr>
                <a:spLocks/>
              </p:cNvSpPr>
              <p:nvPr/>
            </p:nvSpPr>
            <p:spPr bwMode="gray">
              <a:xfrm>
                <a:off x="5114" y="327"/>
                <a:ext cx="60" cy="207"/>
              </a:xfrm>
              <a:custGeom>
                <a:avLst/>
                <a:gdLst/>
                <a:ahLst/>
                <a:cxnLst>
                  <a:cxn ang="0">
                    <a:pos x="246" y="0"/>
                  </a:cxn>
                  <a:cxn ang="0">
                    <a:pos x="1072" y="0"/>
                  </a:cxn>
                  <a:cxn ang="0">
                    <a:pos x="887" y="230"/>
                  </a:cxn>
                  <a:cxn ang="0">
                    <a:pos x="887" y="2717"/>
                  </a:cxn>
                  <a:cxn ang="0">
                    <a:pos x="0" y="3693"/>
                  </a:cxn>
                  <a:cxn ang="0">
                    <a:pos x="423" y="2717"/>
                  </a:cxn>
                  <a:cxn ang="0">
                    <a:pos x="423" y="230"/>
                  </a:cxn>
                  <a:cxn ang="0">
                    <a:pos x="246" y="0"/>
                  </a:cxn>
                </a:cxnLst>
                <a:rect l="0" t="0" r="r" b="b"/>
                <a:pathLst>
                  <a:path w="1072" h="3696">
                    <a:moveTo>
                      <a:pt x="246" y="0"/>
                    </a:moveTo>
                    <a:cubicBezTo>
                      <a:pt x="1072" y="0"/>
                      <a:pt x="1072" y="0"/>
                      <a:pt x="1072" y="0"/>
                    </a:cubicBezTo>
                    <a:cubicBezTo>
                      <a:pt x="1072" y="0"/>
                      <a:pt x="887" y="87"/>
                      <a:pt x="887" y="230"/>
                    </a:cubicBezTo>
                    <a:cubicBezTo>
                      <a:pt x="887" y="2717"/>
                      <a:pt x="887" y="2717"/>
                      <a:pt x="887" y="2717"/>
                    </a:cubicBezTo>
                    <a:cubicBezTo>
                      <a:pt x="887" y="3558"/>
                      <a:pt x="44" y="3696"/>
                      <a:pt x="0" y="3693"/>
                    </a:cubicBezTo>
                    <a:cubicBezTo>
                      <a:pt x="72" y="3647"/>
                      <a:pt x="422" y="3349"/>
                      <a:pt x="423" y="2717"/>
                    </a:cubicBezTo>
                    <a:cubicBezTo>
                      <a:pt x="423" y="230"/>
                      <a:pt x="423" y="230"/>
                      <a:pt x="423" y="230"/>
                    </a:cubicBezTo>
                    <a:cubicBezTo>
                      <a:pt x="424" y="96"/>
                      <a:pt x="246" y="0"/>
                      <a:pt x="246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5" name="Freeform 18"/>
              <p:cNvSpPr>
                <a:spLocks/>
              </p:cNvSpPr>
              <p:nvPr/>
            </p:nvSpPr>
            <p:spPr bwMode="gray">
              <a:xfrm>
                <a:off x="5180" y="327"/>
                <a:ext cx="47" cy="14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28" y="0"/>
                  </a:cxn>
                  <a:cxn ang="0">
                    <a:pos x="645" y="235"/>
                  </a:cxn>
                  <a:cxn ang="0">
                    <a:pos x="645" y="2401"/>
                  </a:cxn>
                  <a:cxn ang="0">
                    <a:pos x="828" y="2653"/>
                  </a:cxn>
                  <a:cxn ang="0">
                    <a:pos x="0" y="2653"/>
                  </a:cxn>
                  <a:cxn ang="0">
                    <a:pos x="184" y="2401"/>
                  </a:cxn>
                  <a:cxn ang="0">
                    <a:pos x="184" y="235"/>
                  </a:cxn>
                  <a:cxn ang="0">
                    <a:pos x="0" y="0"/>
                  </a:cxn>
                </a:cxnLst>
                <a:rect l="0" t="0" r="r" b="b"/>
                <a:pathLst>
                  <a:path w="828" h="2653">
                    <a:moveTo>
                      <a:pt x="0" y="0"/>
                    </a:moveTo>
                    <a:cubicBezTo>
                      <a:pt x="828" y="0"/>
                      <a:pt x="828" y="0"/>
                      <a:pt x="828" y="0"/>
                    </a:cubicBezTo>
                    <a:cubicBezTo>
                      <a:pt x="828" y="0"/>
                      <a:pt x="645" y="89"/>
                      <a:pt x="645" y="235"/>
                    </a:cubicBezTo>
                    <a:cubicBezTo>
                      <a:pt x="645" y="2401"/>
                      <a:pt x="645" y="2401"/>
                      <a:pt x="645" y="2401"/>
                    </a:cubicBezTo>
                    <a:cubicBezTo>
                      <a:pt x="645" y="2556"/>
                      <a:pt x="828" y="2653"/>
                      <a:pt x="828" y="2653"/>
                    </a:cubicBezTo>
                    <a:cubicBezTo>
                      <a:pt x="0" y="2653"/>
                      <a:pt x="0" y="2653"/>
                      <a:pt x="0" y="2653"/>
                    </a:cubicBezTo>
                    <a:cubicBezTo>
                      <a:pt x="0" y="2653"/>
                      <a:pt x="184" y="2557"/>
                      <a:pt x="184" y="2401"/>
                    </a:cubicBezTo>
                    <a:cubicBezTo>
                      <a:pt x="184" y="235"/>
                      <a:pt x="184" y="235"/>
                      <a:pt x="184" y="235"/>
                    </a:cubicBezTo>
                    <a:cubicBezTo>
                      <a:pt x="184" y="89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6" name="Freeform 19"/>
              <p:cNvSpPr>
                <a:spLocks/>
              </p:cNvSpPr>
              <p:nvPr/>
            </p:nvSpPr>
            <p:spPr bwMode="gray">
              <a:xfrm>
                <a:off x="5227" y="327"/>
                <a:ext cx="111" cy="148"/>
              </a:xfrm>
              <a:custGeom>
                <a:avLst/>
                <a:gdLst/>
                <a:ahLst/>
                <a:cxnLst>
                  <a:cxn ang="0">
                    <a:pos x="161" y="0"/>
                  </a:cxn>
                  <a:cxn ang="0">
                    <a:pos x="1984" y="0"/>
                  </a:cxn>
                  <a:cxn ang="0">
                    <a:pos x="1829" y="482"/>
                  </a:cxn>
                  <a:cxn ang="0">
                    <a:pos x="1607" y="279"/>
                  </a:cxn>
                  <a:cxn ang="0">
                    <a:pos x="1229" y="279"/>
                  </a:cxn>
                  <a:cxn ang="0">
                    <a:pos x="1229" y="2401"/>
                  </a:cxn>
                  <a:cxn ang="0">
                    <a:pos x="1407" y="2651"/>
                  </a:cxn>
                  <a:cxn ang="0">
                    <a:pos x="595" y="2651"/>
                  </a:cxn>
                  <a:cxn ang="0">
                    <a:pos x="771" y="2401"/>
                  </a:cxn>
                  <a:cxn ang="0">
                    <a:pos x="771" y="279"/>
                  </a:cxn>
                  <a:cxn ang="0">
                    <a:pos x="315" y="279"/>
                  </a:cxn>
                  <a:cxn ang="0">
                    <a:pos x="0" y="522"/>
                  </a:cxn>
                  <a:cxn ang="0">
                    <a:pos x="161" y="0"/>
                  </a:cxn>
                </a:cxnLst>
                <a:rect l="0" t="0" r="r" b="b"/>
                <a:pathLst>
                  <a:path w="1984" h="2651">
                    <a:moveTo>
                      <a:pt x="161" y="0"/>
                    </a:moveTo>
                    <a:cubicBezTo>
                      <a:pt x="1984" y="0"/>
                      <a:pt x="1984" y="0"/>
                      <a:pt x="1984" y="0"/>
                    </a:cubicBezTo>
                    <a:cubicBezTo>
                      <a:pt x="1829" y="482"/>
                      <a:pt x="1829" y="482"/>
                      <a:pt x="1829" y="482"/>
                    </a:cubicBezTo>
                    <a:cubicBezTo>
                      <a:pt x="1829" y="482"/>
                      <a:pt x="1783" y="279"/>
                      <a:pt x="1607" y="279"/>
                    </a:cubicBezTo>
                    <a:cubicBezTo>
                      <a:pt x="1229" y="279"/>
                      <a:pt x="1229" y="279"/>
                      <a:pt x="1229" y="279"/>
                    </a:cubicBezTo>
                    <a:cubicBezTo>
                      <a:pt x="1229" y="2401"/>
                      <a:pt x="1229" y="2401"/>
                      <a:pt x="1229" y="2401"/>
                    </a:cubicBezTo>
                    <a:cubicBezTo>
                      <a:pt x="1229" y="2535"/>
                      <a:pt x="1407" y="2651"/>
                      <a:pt x="1407" y="2651"/>
                    </a:cubicBezTo>
                    <a:cubicBezTo>
                      <a:pt x="595" y="2651"/>
                      <a:pt x="595" y="2651"/>
                      <a:pt x="595" y="2651"/>
                    </a:cubicBezTo>
                    <a:cubicBezTo>
                      <a:pt x="595" y="2651"/>
                      <a:pt x="771" y="2547"/>
                      <a:pt x="771" y="2401"/>
                    </a:cubicBezTo>
                    <a:cubicBezTo>
                      <a:pt x="771" y="279"/>
                      <a:pt x="771" y="279"/>
                      <a:pt x="771" y="279"/>
                    </a:cubicBezTo>
                    <a:cubicBezTo>
                      <a:pt x="315" y="279"/>
                      <a:pt x="315" y="279"/>
                      <a:pt x="315" y="279"/>
                    </a:cubicBezTo>
                    <a:cubicBezTo>
                      <a:pt x="185" y="280"/>
                      <a:pt x="0" y="522"/>
                      <a:pt x="0" y="522"/>
                    </a:cubicBez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7" name="Freeform 20"/>
              <p:cNvSpPr>
                <a:spLocks/>
              </p:cNvSpPr>
              <p:nvPr/>
            </p:nvSpPr>
            <p:spPr bwMode="gray">
              <a:xfrm>
                <a:off x="5429" y="327"/>
                <a:ext cx="124" cy="151"/>
              </a:xfrm>
              <a:custGeom>
                <a:avLst/>
                <a:gdLst/>
                <a:ahLst/>
                <a:cxnLst>
                  <a:cxn ang="0">
                    <a:pos x="1420" y="0"/>
                  </a:cxn>
                  <a:cxn ang="0">
                    <a:pos x="2219" y="0"/>
                  </a:cxn>
                  <a:cxn ang="0">
                    <a:pos x="2048" y="234"/>
                  </a:cxn>
                  <a:cxn ang="0">
                    <a:pos x="2048" y="1840"/>
                  </a:cxn>
                  <a:cxn ang="0">
                    <a:pos x="1131" y="2693"/>
                  </a:cxn>
                  <a:cxn ang="0">
                    <a:pos x="176" y="1840"/>
                  </a:cxn>
                  <a:cxn ang="0">
                    <a:pos x="176" y="234"/>
                  </a:cxn>
                  <a:cxn ang="0">
                    <a:pos x="0" y="0"/>
                  </a:cxn>
                  <a:cxn ang="0">
                    <a:pos x="821" y="0"/>
                  </a:cxn>
                  <a:cxn ang="0">
                    <a:pos x="638" y="234"/>
                  </a:cxn>
                  <a:cxn ang="0">
                    <a:pos x="638" y="1840"/>
                  </a:cxn>
                  <a:cxn ang="0">
                    <a:pos x="1131" y="2406"/>
                  </a:cxn>
                  <a:cxn ang="0">
                    <a:pos x="1601" y="1840"/>
                  </a:cxn>
                  <a:cxn ang="0">
                    <a:pos x="1601" y="234"/>
                  </a:cxn>
                  <a:cxn ang="0">
                    <a:pos x="1420" y="0"/>
                  </a:cxn>
                </a:cxnLst>
                <a:rect l="0" t="0" r="r" b="b"/>
                <a:pathLst>
                  <a:path w="2219" h="2693">
                    <a:moveTo>
                      <a:pt x="1420" y="0"/>
                    </a:moveTo>
                    <a:cubicBezTo>
                      <a:pt x="2219" y="0"/>
                      <a:pt x="2219" y="0"/>
                      <a:pt x="2219" y="0"/>
                    </a:cubicBezTo>
                    <a:cubicBezTo>
                      <a:pt x="2219" y="0"/>
                      <a:pt x="2048" y="91"/>
                      <a:pt x="2048" y="234"/>
                    </a:cubicBezTo>
                    <a:cubicBezTo>
                      <a:pt x="2048" y="1840"/>
                      <a:pt x="2048" y="1840"/>
                      <a:pt x="2048" y="1840"/>
                    </a:cubicBezTo>
                    <a:cubicBezTo>
                      <a:pt x="2047" y="2492"/>
                      <a:pt x="1506" y="2693"/>
                      <a:pt x="1131" y="2693"/>
                    </a:cubicBezTo>
                    <a:cubicBezTo>
                      <a:pt x="759" y="2693"/>
                      <a:pt x="175" y="2490"/>
                      <a:pt x="176" y="1840"/>
                    </a:cubicBezTo>
                    <a:cubicBezTo>
                      <a:pt x="176" y="234"/>
                      <a:pt x="176" y="234"/>
                      <a:pt x="176" y="234"/>
                    </a:cubicBezTo>
                    <a:cubicBezTo>
                      <a:pt x="176" y="91"/>
                      <a:pt x="0" y="0"/>
                      <a:pt x="0" y="0"/>
                    </a:cubicBezTo>
                    <a:cubicBezTo>
                      <a:pt x="821" y="0"/>
                      <a:pt x="821" y="0"/>
                      <a:pt x="821" y="0"/>
                    </a:cubicBezTo>
                    <a:cubicBezTo>
                      <a:pt x="821" y="0"/>
                      <a:pt x="638" y="88"/>
                      <a:pt x="638" y="234"/>
                    </a:cubicBezTo>
                    <a:cubicBezTo>
                      <a:pt x="638" y="1840"/>
                      <a:pt x="638" y="1840"/>
                      <a:pt x="638" y="1840"/>
                    </a:cubicBezTo>
                    <a:cubicBezTo>
                      <a:pt x="638" y="2182"/>
                      <a:pt x="865" y="2406"/>
                      <a:pt x="1131" y="2406"/>
                    </a:cubicBezTo>
                    <a:cubicBezTo>
                      <a:pt x="1397" y="2406"/>
                      <a:pt x="1600" y="2173"/>
                      <a:pt x="1601" y="1840"/>
                    </a:cubicBezTo>
                    <a:cubicBezTo>
                      <a:pt x="1601" y="234"/>
                      <a:pt x="1601" y="234"/>
                      <a:pt x="1601" y="234"/>
                    </a:cubicBezTo>
                    <a:cubicBezTo>
                      <a:pt x="1601" y="91"/>
                      <a:pt x="1420" y="0"/>
                      <a:pt x="1420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8" name="Freeform 21"/>
              <p:cNvSpPr>
                <a:spLocks/>
              </p:cNvSpPr>
              <p:nvPr/>
            </p:nvSpPr>
            <p:spPr bwMode="gray">
              <a:xfrm>
                <a:off x="4994" y="327"/>
                <a:ext cx="125" cy="151"/>
              </a:xfrm>
              <a:custGeom>
                <a:avLst/>
                <a:gdLst/>
                <a:ahLst/>
                <a:cxnLst>
                  <a:cxn ang="0">
                    <a:pos x="1427" y="0"/>
                  </a:cxn>
                  <a:cxn ang="0">
                    <a:pos x="2240" y="0"/>
                  </a:cxn>
                  <a:cxn ang="0">
                    <a:pos x="2068" y="237"/>
                  </a:cxn>
                  <a:cxn ang="0">
                    <a:pos x="2067" y="1838"/>
                  </a:cxn>
                  <a:cxn ang="0">
                    <a:pos x="1122" y="2700"/>
                  </a:cxn>
                  <a:cxn ang="0">
                    <a:pos x="166" y="1838"/>
                  </a:cxn>
                  <a:cxn ang="0">
                    <a:pos x="166" y="237"/>
                  </a:cxn>
                  <a:cxn ang="0">
                    <a:pos x="0" y="0"/>
                  </a:cxn>
                  <a:cxn ang="0">
                    <a:pos x="821" y="0"/>
                  </a:cxn>
                  <a:cxn ang="0">
                    <a:pos x="631" y="237"/>
                  </a:cxn>
                  <a:cxn ang="0">
                    <a:pos x="630" y="1838"/>
                  </a:cxn>
                  <a:cxn ang="0">
                    <a:pos x="1122" y="2413"/>
                  </a:cxn>
                  <a:cxn ang="0">
                    <a:pos x="1602" y="1838"/>
                  </a:cxn>
                  <a:cxn ang="0">
                    <a:pos x="1603" y="237"/>
                  </a:cxn>
                  <a:cxn ang="0">
                    <a:pos x="1427" y="0"/>
                  </a:cxn>
                </a:cxnLst>
                <a:rect l="0" t="0" r="r" b="b"/>
                <a:pathLst>
                  <a:path w="2240" h="2700">
                    <a:moveTo>
                      <a:pt x="1427" y="0"/>
                    </a:moveTo>
                    <a:cubicBezTo>
                      <a:pt x="2240" y="0"/>
                      <a:pt x="2240" y="0"/>
                      <a:pt x="2240" y="0"/>
                    </a:cubicBezTo>
                    <a:cubicBezTo>
                      <a:pt x="2240" y="0"/>
                      <a:pt x="2068" y="95"/>
                      <a:pt x="2068" y="237"/>
                    </a:cubicBezTo>
                    <a:cubicBezTo>
                      <a:pt x="2068" y="238"/>
                      <a:pt x="2067" y="1838"/>
                      <a:pt x="2067" y="1838"/>
                    </a:cubicBezTo>
                    <a:cubicBezTo>
                      <a:pt x="2067" y="2494"/>
                      <a:pt x="1501" y="2700"/>
                      <a:pt x="1122" y="2700"/>
                    </a:cubicBezTo>
                    <a:cubicBezTo>
                      <a:pt x="750" y="2700"/>
                      <a:pt x="166" y="2491"/>
                      <a:pt x="166" y="1838"/>
                    </a:cubicBezTo>
                    <a:cubicBezTo>
                      <a:pt x="166" y="237"/>
                      <a:pt x="166" y="237"/>
                      <a:pt x="166" y="237"/>
                    </a:cubicBezTo>
                    <a:cubicBezTo>
                      <a:pt x="166" y="94"/>
                      <a:pt x="0" y="0"/>
                      <a:pt x="0" y="0"/>
                    </a:cubicBezTo>
                    <a:cubicBezTo>
                      <a:pt x="821" y="0"/>
                      <a:pt x="821" y="0"/>
                      <a:pt x="821" y="0"/>
                    </a:cubicBezTo>
                    <a:cubicBezTo>
                      <a:pt x="821" y="0"/>
                      <a:pt x="631" y="94"/>
                      <a:pt x="631" y="237"/>
                    </a:cubicBezTo>
                    <a:cubicBezTo>
                      <a:pt x="630" y="1838"/>
                      <a:pt x="630" y="1838"/>
                      <a:pt x="630" y="1838"/>
                    </a:cubicBezTo>
                    <a:cubicBezTo>
                      <a:pt x="630" y="2178"/>
                      <a:pt x="856" y="2412"/>
                      <a:pt x="1122" y="2413"/>
                    </a:cubicBezTo>
                    <a:cubicBezTo>
                      <a:pt x="1388" y="2414"/>
                      <a:pt x="1602" y="2174"/>
                      <a:pt x="1602" y="1838"/>
                    </a:cubicBezTo>
                    <a:cubicBezTo>
                      <a:pt x="1603" y="237"/>
                      <a:pt x="1603" y="237"/>
                      <a:pt x="1603" y="237"/>
                    </a:cubicBezTo>
                    <a:cubicBezTo>
                      <a:pt x="1603" y="94"/>
                      <a:pt x="1427" y="0"/>
                      <a:pt x="1427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9" name="Freeform 22"/>
              <p:cNvSpPr>
                <a:spLocks/>
              </p:cNvSpPr>
              <p:nvPr/>
            </p:nvSpPr>
            <p:spPr bwMode="gray">
              <a:xfrm>
                <a:off x="5333" y="324"/>
                <a:ext cx="95" cy="154"/>
              </a:xfrm>
              <a:custGeom>
                <a:avLst/>
                <a:gdLst/>
                <a:ahLst/>
                <a:cxnLst>
                  <a:cxn ang="0">
                    <a:pos x="1467" y="479"/>
                  </a:cxn>
                  <a:cxn ang="0">
                    <a:pos x="1019" y="276"/>
                  </a:cxn>
                  <a:cxn ang="0">
                    <a:pos x="504" y="677"/>
                  </a:cxn>
                  <a:cxn ang="0">
                    <a:pos x="995" y="1174"/>
                  </a:cxn>
                  <a:cxn ang="0">
                    <a:pos x="1705" y="1974"/>
                  </a:cxn>
                  <a:cxn ang="0">
                    <a:pos x="651" y="2755"/>
                  </a:cxn>
                  <a:cxn ang="0">
                    <a:pos x="155" y="2686"/>
                  </a:cxn>
                  <a:cxn ang="0">
                    <a:pos x="0" y="2177"/>
                  </a:cxn>
                  <a:cxn ang="0">
                    <a:pos x="658" y="2466"/>
                  </a:cxn>
                  <a:cxn ang="0">
                    <a:pos x="1252" y="2030"/>
                  </a:cxn>
                  <a:cxn ang="0">
                    <a:pos x="46" y="731"/>
                  </a:cxn>
                  <a:cxn ang="0">
                    <a:pos x="973" y="0"/>
                  </a:cxn>
                  <a:cxn ang="0">
                    <a:pos x="1467" y="69"/>
                  </a:cxn>
                  <a:cxn ang="0">
                    <a:pos x="1467" y="479"/>
                  </a:cxn>
                </a:cxnLst>
                <a:rect l="0" t="0" r="r" b="b"/>
                <a:pathLst>
                  <a:path w="1707" h="2755">
                    <a:moveTo>
                      <a:pt x="1467" y="479"/>
                    </a:moveTo>
                    <a:cubicBezTo>
                      <a:pt x="1467" y="479"/>
                      <a:pt x="1352" y="277"/>
                      <a:pt x="1019" y="276"/>
                    </a:cubicBezTo>
                    <a:cubicBezTo>
                      <a:pt x="686" y="275"/>
                      <a:pt x="505" y="450"/>
                      <a:pt x="504" y="677"/>
                    </a:cubicBezTo>
                    <a:cubicBezTo>
                      <a:pt x="503" y="934"/>
                      <a:pt x="696" y="1031"/>
                      <a:pt x="995" y="1174"/>
                    </a:cubicBezTo>
                    <a:cubicBezTo>
                      <a:pt x="1279" y="1311"/>
                      <a:pt x="1707" y="1499"/>
                      <a:pt x="1705" y="1974"/>
                    </a:cubicBezTo>
                    <a:cubicBezTo>
                      <a:pt x="1704" y="2399"/>
                      <a:pt x="1327" y="2755"/>
                      <a:pt x="651" y="2755"/>
                    </a:cubicBezTo>
                    <a:cubicBezTo>
                      <a:pt x="442" y="2754"/>
                      <a:pt x="155" y="2686"/>
                      <a:pt x="155" y="2686"/>
                    </a:cubicBezTo>
                    <a:cubicBezTo>
                      <a:pt x="0" y="2177"/>
                      <a:pt x="0" y="2177"/>
                      <a:pt x="0" y="2177"/>
                    </a:cubicBezTo>
                    <a:cubicBezTo>
                      <a:pt x="143" y="2316"/>
                      <a:pt x="397" y="2466"/>
                      <a:pt x="658" y="2466"/>
                    </a:cubicBezTo>
                    <a:cubicBezTo>
                      <a:pt x="929" y="2466"/>
                      <a:pt x="1252" y="2298"/>
                      <a:pt x="1252" y="2030"/>
                    </a:cubicBezTo>
                    <a:cubicBezTo>
                      <a:pt x="1252" y="1512"/>
                      <a:pt x="46" y="1598"/>
                      <a:pt x="46" y="731"/>
                    </a:cubicBezTo>
                    <a:cubicBezTo>
                      <a:pt x="46" y="433"/>
                      <a:pt x="254" y="0"/>
                      <a:pt x="973" y="0"/>
                    </a:cubicBezTo>
                    <a:cubicBezTo>
                      <a:pt x="1207" y="0"/>
                      <a:pt x="1467" y="69"/>
                      <a:pt x="1467" y="69"/>
                    </a:cubicBezTo>
                    <a:lnTo>
                      <a:pt x="1467" y="479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</p:grpSp>
      </p:grp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4000" y="2134800"/>
            <a:ext cx="8496150" cy="10476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tabLst>
                <a:tab pos="3676650" algn="l"/>
              </a:tabLst>
              <a:defRPr kumimoji="1" lang="de-DE" altLang="ja-JP" sz="3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4000" y="3697200"/>
            <a:ext cx="8496150" cy="27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marL="304800" indent="-304800" algn="l" defTabSz="457200" rtl="0" fontAlgn="base">
              <a:lnSpc>
                <a:spcPct val="100000"/>
              </a:lnSpc>
              <a:spcBef>
                <a:spcPct val="10000"/>
              </a:spcBef>
              <a:spcAft>
                <a:spcPct val="10000"/>
              </a:spcAft>
              <a:buClr>
                <a:srgbClr val="87867E"/>
              </a:buClr>
              <a:buFont typeface="Wingdings" pitchFamily="2" charset="2"/>
              <a:buChar char="n"/>
              <a:defRPr kumimoji="1" lang="de-DE" altLang="ja-JP" sz="2400" b="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 dirty="0" smtClean="0"/>
              <a:t>Textmasterformate durch Klicken bearbeiten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smtClean="0"/>
              <a:t>User Interfaces      ETERNUS CD10000</a:t>
            </a:r>
            <a:endParaRPr kumimoji="1" lang="en-US" dirty="0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32" name="Footer Placeholder 3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rechts – Text links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4" name="Bildplatzhalter 12"/>
          <p:cNvSpPr>
            <a:spLocks noGrp="1"/>
          </p:cNvSpPr>
          <p:nvPr>
            <p:ph type="pic" sz="quarter" idx="14"/>
          </p:nvPr>
        </p:nvSpPr>
        <p:spPr>
          <a:xfrm>
            <a:off x="4716017" y="1700213"/>
            <a:ext cx="4248596" cy="4752974"/>
          </a:xfrm>
          <a:prstGeom prst="round1Rect">
            <a:avLst>
              <a:gd name="adj" fmla="val 8968"/>
            </a:avLst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79388" y="1628774"/>
            <a:ext cx="4248596" cy="48244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  <p:sp>
        <p:nvSpPr>
          <p:cNvPr id="8" name="Textplatzhalter 14"/>
          <p:cNvSpPr>
            <a:spLocks noGrp="1"/>
          </p:cNvSpPr>
          <p:nvPr>
            <p:ph type="body" sz="quarter" idx="18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6A7D5B-EA10-4E53-9182-303B842359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ftr" sz="quarter" idx="2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User Interfaces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links – Text rechts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4" name="Bildplatzhalter 12"/>
          <p:cNvSpPr>
            <a:spLocks noGrp="1"/>
          </p:cNvSpPr>
          <p:nvPr>
            <p:ph type="pic" sz="quarter" idx="14"/>
          </p:nvPr>
        </p:nvSpPr>
        <p:spPr>
          <a:xfrm>
            <a:off x="179388" y="1700213"/>
            <a:ext cx="4248596" cy="4752974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2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4644007" y="1628774"/>
            <a:ext cx="4320605" cy="48244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  <p:sp>
        <p:nvSpPr>
          <p:cNvPr id="8" name="Textplatzhalter 14"/>
          <p:cNvSpPr>
            <a:spLocks noGrp="1"/>
          </p:cNvSpPr>
          <p:nvPr>
            <p:ph type="body" sz="quarter" idx="18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90B739-0B3B-4E6E-A648-721CEE8ED23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ftr" sz="quarter" idx="2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User Interfaces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rechts 1/3 – Text links 2/3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5"/>
          </p:nvPr>
        </p:nvSpPr>
        <p:spPr>
          <a:xfrm>
            <a:off x="179388" y="1628774"/>
            <a:ext cx="5832772" cy="48244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16" name="Bildplatzhalter 14"/>
          <p:cNvSpPr>
            <a:spLocks noGrp="1"/>
          </p:cNvSpPr>
          <p:nvPr>
            <p:ph type="pic" sz="quarter" idx="16"/>
          </p:nvPr>
        </p:nvSpPr>
        <p:spPr>
          <a:xfrm>
            <a:off x="6228183" y="1700212"/>
            <a:ext cx="2736429" cy="4752975"/>
          </a:xfrm>
          <a:prstGeom prst="round1Rect">
            <a:avLst>
              <a:gd name="adj" fmla="val 13923"/>
            </a:avLst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8" name="Textplatzhalter 14"/>
          <p:cNvSpPr>
            <a:spLocks noGrp="1"/>
          </p:cNvSpPr>
          <p:nvPr>
            <p:ph type="body" sz="quarter" idx="14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B04508-EEEA-47DA-A046-B9B0FF11EF3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ftr" sz="quarter" idx="1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User Interfaces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links 1/3 – Text rechts 2/3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5"/>
          </p:nvPr>
        </p:nvSpPr>
        <p:spPr>
          <a:xfrm>
            <a:off x="3131841" y="1628774"/>
            <a:ext cx="5832772" cy="48244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16" name="Bildplatzhalter 14"/>
          <p:cNvSpPr>
            <a:spLocks noGrp="1"/>
          </p:cNvSpPr>
          <p:nvPr>
            <p:ph type="pic" sz="quarter" idx="16"/>
          </p:nvPr>
        </p:nvSpPr>
        <p:spPr>
          <a:xfrm>
            <a:off x="179388" y="1700212"/>
            <a:ext cx="2736429" cy="4752975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8" name="Textplatzhalter 14"/>
          <p:cNvSpPr>
            <a:spLocks noGrp="1"/>
          </p:cNvSpPr>
          <p:nvPr>
            <p:ph type="body" sz="quarter" idx="14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FD3525-2DE3-4366-973F-8C0F9B7B4B0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ftr" sz="quarter" idx="1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User Interfaces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ben – Bild unten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3" name="Textplatzhalter 11"/>
          <p:cNvSpPr>
            <a:spLocks noGrp="1"/>
          </p:cNvSpPr>
          <p:nvPr>
            <p:ph type="body" sz="quarter" idx="17"/>
          </p:nvPr>
        </p:nvSpPr>
        <p:spPr>
          <a:xfrm>
            <a:off x="179387" y="1628774"/>
            <a:ext cx="8785225" cy="230428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16" name="Bildplatzhalter 14"/>
          <p:cNvSpPr>
            <a:spLocks noGrp="1"/>
          </p:cNvSpPr>
          <p:nvPr>
            <p:ph type="pic" sz="quarter" idx="18"/>
          </p:nvPr>
        </p:nvSpPr>
        <p:spPr>
          <a:xfrm>
            <a:off x="179388" y="4149080"/>
            <a:ext cx="8785225" cy="230410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8" name="Textplatzhalter 14"/>
          <p:cNvSpPr>
            <a:spLocks noGrp="1"/>
          </p:cNvSpPr>
          <p:nvPr>
            <p:ph type="body" sz="quarter" idx="14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AD31FD-79CA-4806-94CD-A63DC4E4F10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ftr" sz="quarter" idx="2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User Interfaces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oben – Text unten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ildplatzhalter 14"/>
          <p:cNvSpPr>
            <a:spLocks noGrp="1"/>
          </p:cNvSpPr>
          <p:nvPr>
            <p:ph type="pic" sz="quarter" idx="18"/>
          </p:nvPr>
        </p:nvSpPr>
        <p:spPr>
          <a:xfrm>
            <a:off x="179388" y="1700212"/>
            <a:ext cx="8785225" cy="2232843"/>
          </a:xfrm>
          <a:prstGeom prst="round1Rect">
            <a:avLst>
              <a:gd name="adj" fmla="val 17063"/>
            </a:avLst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3" name="Textplatzhalter 11"/>
          <p:cNvSpPr>
            <a:spLocks noGrp="1"/>
          </p:cNvSpPr>
          <p:nvPr>
            <p:ph type="body" sz="quarter" idx="17"/>
          </p:nvPr>
        </p:nvSpPr>
        <p:spPr>
          <a:xfrm>
            <a:off x="179388" y="4149080"/>
            <a:ext cx="8785225" cy="230410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8" name="Textplatzhalter 14"/>
          <p:cNvSpPr>
            <a:spLocks noGrp="1"/>
          </p:cNvSpPr>
          <p:nvPr>
            <p:ph type="body" sz="quarter" idx="14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E0C051-8A91-45D5-B788-EBA48A309C5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ftr" sz="quarter" idx="2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User Interfaces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FA54CE-0CA5-43F4-B5C2-97BFEBAAD4E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4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User Interfaces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Abschluss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CT_Marker_ID_7" hidden="1"/>
          <p:cNvSpPr/>
          <p:nvPr>
            <p:custDataLst>
              <p:tags r:id="rId2"/>
            </p:custDataLst>
          </p:nvPr>
        </p:nvSpPr>
        <p:spPr>
          <a:xfrm>
            <a:off x="1270000" y="127000"/>
            <a:ext cx="127000" cy="127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grpSp>
        <p:nvGrpSpPr>
          <p:cNvPr id="3" name="Group 4" descr="Message Lockup"/>
          <p:cNvGrpSpPr>
            <a:grpSpLocks/>
          </p:cNvGrpSpPr>
          <p:nvPr userDrawn="1"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4" name="Rectangle 5"/>
            <p:cNvSpPr>
              <a:spLocks noChangeArrowheads="1"/>
            </p:cNvSpPr>
            <p:nvPr userDrawn="1"/>
          </p:nvSpPr>
          <p:spPr bwMode="gray">
            <a:xfrm>
              <a:off x="0" y="0"/>
              <a:ext cx="5760" cy="4320"/>
            </a:xfrm>
            <a:prstGeom prst="rect">
              <a:avLst/>
            </a:prstGeom>
            <a:solidFill>
              <a:srgbClr val="FFFFFF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grpSp>
          <p:nvGrpSpPr>
            <p:cNvPr id="5" name="Group 6"/>
            <p:cNvGrpSpPr>
              <a:grpSpLocks noChangeAspect="1"/>
            </p:cNvGrpSpPr>
            <p:nvPr userDrawn="1"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6" name="AutoShape 7"/>
              <p:cNvSpPr>
                <a:spLocks noChangeAspect="1" noChangeArrowheads="1" noTextEdit="1"/>
              </p:cNvSpPr>
              <p:nvPr userDrawn="1"/>
            </p:nvSpPr>
            <p:spPr bwMode="gray">
              <a:xfrm>
                <a:off x="0" y="0"/>
                <a:ext cx="5760" cy="43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7" name="Freeform 8"/>
              <p:cNvSpPr>
                <a:spLocks/>
              </p:cNvSpPr>
              <p:nvPr userDrawn="1"/>
            </p:nvSpPr>
            <p:spPr bwMode="gray">
              <a:xfrm>
                <a:off x="1217" y="2598"/>
                <a:ext cx="97" cy="159"/>
              </a:xfrm>
              <a:custGeom>
                <a:avLst/>
                <a:gdLst/>
                <a:ahLst/>
                <a:cxnLst>
                  <a:cxn ang="0">
                    <a:pos x="0" y="764"/>
                  </a:cxn>
                  <a:cxn ang="0">
                    <a:pos x="0" y="672"/>
                  </a:cxn>
                  <a:cxn ang="0">
                    <a:pos x="186" y="715"/>
                  </a:cxn>
                  <a:cxn ang="0">
                    <a:pos x="371" y="593"/>
                  </a:cxn>
                  <a:cxn ang="0">
                    <a:pos x="339" y="515"/>
                  </a:cxn>
                  <a:cxn ang="0">
                    <a:pos x="284" y="472"/>
                  </a:cxn>
                  <a:cxn ang="0">
                    <a:pos x="212" y="436"/>
                  </a:cxn>
                  <a:cxn ang="0">
                    <a:pos x="65" y="337"/>
                  </a:cxn>
                  <a:cxn ang="0">
                    <a:pos x="13" y="199"/>
                  </a:cxn>
                  <a:cxn ang="0">
                    <a:pos x="94" y="43"/>
                  </a:cxn>
                  <a:cxn ang="0">
                    <a:pos x="269" y="0"/>
                  </a:cxn>
                  <a:cxn ang="0">
                    <a:pos x="430" y="26"/>
                  </a:cxn>
                  <a:cxn ang="0">
                    <a:pos x="430" y="111"/>
                  </a:cxn>
                  <a:cxn ang="0">
                    <a:pos x="274" y="78"/>
                  </a:cxn>
                  <a:cxn ang="0">
                    <a:pos x="169" y="103"/>
                  </a:cxn>
                  <a:cxn ang="0">
                    <a:pos x="126" y="186"/>
                  </a:cxn>
                  <a:cxn ang="0">
                    <a:pos x="156" y="264"/>
                  </a:cxn>
                  <a:cxn ang="0">
                    <a:pos x="286" y="345"/>
                  </a:cxn>
                  <a:cxn ang="0">
                    <a:pos x="391" y="406"/>
                  </a:cxn>
                  <a:cxn ang="0">
                    <a:pos x="464" y="486"/>
                  </a:cxn>
                  <a:cxn ang="0">
                    <a:pos x="484" y="581"/>
                  </a:cxn>
                  <a:cxn ang="0">
                    <a:pos x="193" y="795"/>
                  </a:cxn>
                  <a:cxn ang="0">
                    <a:pos x="0" y="764"/>
                  </a:cxn>
                </a:cxnLst>
                <a:rect l="0" t="0" r="r" b="b"/>
                <a:pathLst>
                  <a:path w="484" h="795">
                    <a:moveTo>
                      <a:pt x="0" y="764"/>
                    </a:moveTo>
                    <a:cubicBezTo>
                      <a:pt x="0" y="672"/>
                      <a:pt x="0" y="672"/>
                      <a:pt x="0" y="672"/>
                    </a:cubicBezTo>
                    <a:cubicBezTo>
                      <a:pt x="50" y="700"/>
                      <a:pt x="113" y="715"/>
                      <a:pt x="186" y="715"/>
                    </a:cubicBezTo>
                    <a:cubicBezTo>
                      <a:pt x="309" y="715"/>
                      <a:pt x="371" y="674"/>
                      <a:pt x="371" y="593"/>
                    </a:cubicBezTo>
                    <a:cubicBezTo>
                      <a:pt x="371" y="562"/>
                      <a:pt x="361" y="536"/>
                      <a:pt x="339" y="515"/>
                    </a:cubicBezTo>
                    <a:cubicBezTo>
                      <a:pt x="323" y="498"/>
                      <a:pt x="305" y="484"/>
                      <a:pt x="284" y="472"/>
                    </a:cubicBezTo>
                    <a:cubicBezTo>
                      <a:pt x="265" y="462"/>
                      <a:pt x="241" y="450"/>
                      <a:pt x="212" y="436"/>
                    </a:cubicBezTo>
                    <a:cubicBezTo>
                      <a:pt x="142" y="402"/>
                      <a:pt x="93" y="369"/>
                      <a:pt x="65" y="337"/>
                    </a:cubicBezTo>
                    <a:cubicBezTo>
                      <a:pt x="30" y="299"/>
                      <a:pt x="13" y="253"/>
                      <a:pt x="13" y="199"/>
                    </a:cubicBezTo>
                    <a:cubicBezTo>
                      <a:pt x="13" y="129"/>
                      <a:pt x="40" y="77"/>
                      <a:pt x="94" y="43"/>
                    </a:cubicBezTo>
                    <a:cubicBezTo>
                      <a:pt x="140" y="14"/>
                      <a:pt x="198" y="0"/>
                      <a:pt x="269" y="0"/>
                    </a:cubicBezTo>
                    <a:cubicBezTo>
                      <a:pt x="318" y="0"/>
                      <a:pt x="372" y="8"/>
                      <a:pt x="430" y="26"/>
                    </a:cubicBezTo>
                    <a:cubicBezTo>
                      <a:pt x="430" y="111"/>
                      <a:pt x="430" y="111"/>
                      <a:pt x="430" y="111"/>
                    </a:cubicBezTo>
                    <a:cubicBezTo>
                      <a:pt x="381" y="89"/>
                      <a:pt x="329" y="78"/>
                      <a:pt x="274" y="78"/>
                    </a:cubicBezTo>
                    <a:cubicBezTo>
                      <a:pt x="232" y="78"/>
                      <a:pt x="197" y="86"/>
                      <a:pt x="169" y="103"/>
                    </a:cubicBezTo>
                    <a:cubicBezTo>
                      <a:pt x="141" y="120"/>
                      <a:pt x="126" y="148"/>
                      <a:pt x="126" y="186"/>
                    </a:cubicBezTo>
                    <a:cubicBezTo>
                      <a:pt x="126" y="218"/>
                      <a:pt x="136" y="244"/>
                      <a:pt x="156" y="264"/>
                    </a:cubicBezTo>
                    <a:cubicBezTo>
                      <a:pt x="176" y="285"/>
                      <a:pt x="219" y="312"/>
                      <a:pt x="286" y="345"/>
                    </a:cubicBezTo>
                    <a:cubicBezTo>
                      <a:pt x="338" y="372"/>
                      <a:pt x="374" y="392"/>
                      <a:pt x="391" y="406"/>
                    </a:cubicBezTo>
                    <a:cubicBezTo>
                      <a:pt x="426" y="430"/>
                      <a:pt x="450" y="457"/>
                      <a:pt x="464" y="486"/>
                    </a:cubicBezTo>
                    <a:cubicBezTo>
                      <a:pt x="478" y="512"/>
                      <a:pt x="484" y="544"/>
                      <a:pt x="484" y="581"/>
                    </a:cubicBezTo>
                    <a:cubicBezTo>
                      <a:pt x="484" y="724"/>
                      <a:pt x="387" y="795"/>
                      <a:pt x="193" y="795"/>
                    </a:cubicBezTo>
                    <a:cubicBezTo>
                      <a:pt x="114" y="795"/>
                      <a:pt x="50" y="785"/>
                      <a:pt x="0" y="764"/>
                    </a:cubicBezTo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8" name="Freeform 9"/>
              <p:cNvSpPr>
                <a:spLocks/>
              </p:cNvSpPr>
              <p:nvPr userDrawn="1"/>
            </p:nvSpPr>
            <p:spPr bwMode="gray">
              <a:xfrm>
                <a:off x="1349" y="2526"/>
                <a:ext cx="115" cy="227"/>
              </a:xfrm>
              <a:custGeom>
                <a:avLst/>
                <a:gdLst/>
                <a:ahLst/>
                <a:cxnLst>
                  <a:cxn ang="0">
                    <a:pos x="0" y="1136"/>
                  </a:cxn>
                  <a:cxn ang="0">
                    <a:pos x="0" y="0"/>
                  </a:cxn>
                  <a:cxn ang="0">
                    <a:pos x="129" y="0"/>
                  </a:cxn>
                  <a:cxn ang="0">
                    <a:pos x="129" y="400"/>
                  </a:cxn>
                  <a:cxn ang="0">
                    <a:pos x="319" y="361"/>
                  </a:cxn>
                  <a:cxn ang="0">
                    <a:pos x="549" y="479"/>
                  </a:cxn>
                  <a:cxn ang="0">
                    <a:pos x="572" y="673"/>
                  </a:cxn>
                  <a:cxn ang="0">
                    <a:pos x="572" y="1136"/>
                  </a:cxn>
                  <a:cxn ang="0">
                    <a:pos x="443" y="1136"/>
                  </a:cxn>
                  <a:cxn ang="0">
                    <a:pos x="443" y="653"/>
                  </a:cxn>
                  <a:cxn ang="0">
                    <a:pos x="420" y="499"/>
                  </a:cxn>
                  <a:cxn ang="0">
                    <a:pos x="307" y="439"/>
                  </a:cxn>
                  <a:cxn ang="0">
                    <a:pos x="129" y="485"/>
                  </a:cxn>
                  <a:cxn ang="0">
                    <a:pos x="129" y="1136"/>
                  </a:cxn>
                  <a:cxn ang="0">
                    <a:pos x="0" y="1136"/>
                  </a:cxn>
                </a:cxnLst>
                <a:rect l="0" t="0" r="r" b="b"/>
                <a:pathLst>
                  <a:path w="572" h="1136">
                    <a:moveTo>
                      <a:pt x="0" y="113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400"/>
                      <a:pt x="129" y="400"/>
                      <a:pt x="129" y="400"/>
                    </a:cubicBezTo>
                    <a:cubicBezTo>
                      <a:pt x="196" y="374"/>
                      <a:pt x="260" y="361"/>
                      <a:pt x="319" y="361"/>
                    </a:cubicBezTo>
                    <a:cubicBezTo>
                      <a:pt x="438" y="361"/>
                      <a:pt x="515" y="400"/>
                      <a:pt x="549" y="479"/>
                    </a:cubicBezTo>
                    <a:cubicBezTo>
                      <a:pt x="564" y="515"/>
                      <a:pt x="572" y="579"/>
                      <a:pt x="572" y="673"/>
                    </a:cubicBezTo>
                    <a:cubicBezTo>
                      <a:pt x="572" y="1136"/>
                      <a:pt x="572" y="1136"/>
                      <a:pt x="572" y="1136"/>
                    </a:cubicBezTo>
                    <a:cubicBezTo>
                      <a:pt x="443" y="1136"/>
                      <a:pt x="443" y="1136"/>
                      <a:pt x="443" y="1136"/>
                    </a:cubicBezTo>
                    <a:cubicBezTo>
                      <a:pt x="443" y="653"/>
                      <a:pt x="443" y="653"/>
                      <a:pt x="443" y="653"/>
                    </a:cubicBezTo>
                    <a:cubicBezTo>
                      <a:pt x="443" y="581"/>
                      <a:pt x="436" y="529"/>
                      <a:pt x="420" y="499"/>
                    </a:cubicBezTo>
                    <a:cubicBezTo>
                      <a:pt x="400" y="459"/>
                      <a:pt x="362" y="439"/>
                      <a:pt x="307" y="439"/>
                    </a:cubicBezTo>
                    <a:cubicBezTo>
                      <a:pt x="256" y="439"/>
                      <a:pt x="196" y="454"/>
                      <a:pt x="129" y="485"/>
                    </a:cubicBezTo>
                    <a:cubicBezTo>
                      <a:pt x="129" y="1136"/>
                      <a:pt x="129" y="1136"/>
                      <a:pt x="129" y="1136"/>
                    </a:cubicBezTo>
                    <a:lnTo>
                      <a:pt x="0" y="113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9" name="Freeform 10"/>
              <p:cNvSpPr>
                <a:spLocks noEditPoints="1"/>
              </p:cNvSpPr>
              <p:nvPr userDrawn="1"/>
            </p:nvSpPr>
            <p:spPr bwMode="gray">
              <a:xfrm>
                <a:off x="1499" y="2598"/>
                <a:ext cx="117" cy="159"/>
              </a:xfrm>
              <a:custGeom>
                <a:avLst/>
                <a:gdLst/>
                <a:ahLst/>
                <a:cxnLst>
                  <a:cxn ang="0">
                    <a:pos x="456" y="298"/>
                  </a:cxn>
                  <a:cxn ang="0">
                    <a:pos x="456" y="259"/>
                  </a:cxn>
                  <a:cxn ang="0">
                    <a:pos x="432" y="144"/>
                  </a:cxn>
                  <a:cxn ang="0">
                    <a:pos x="283" y="81"/>
                  </a:cxn>
                  <a:cxn ang="0">
                    <a:pos x="73" y="123"/>
                  </a:cxn>
                  <a:cxn ang="0">
                    <a:pos x="73" y="33"/>
                  </a:cxn>
                  <a:cxn ang="0">
                    <a:pos x="296" y="0"/>
                  </a:cxn>
                  <a:cxn ang="0">
                    <a:pos x="539" y="80"/>
                  </a:cxn>
                  <a:cxn ang="0">
                    <a:pos x="582" y="209"/>
                  </a:cxn>
                  <a:cxn ang="0">
                    <a:pos x="585" y="303"/>
                  </a:cxn>
                  <a:cxn ang="0">
                    <a:pos x="585" y="760"/>
                  </a:cxn>
                  <a:cxn ang="0">
                    <a:pos x="305" y="795"/>
                  </a:cxn>
                  <a:cxn ang="0">
                    <a:pos x="86" y="752"/>
                  </a:cxn>
                  <a:cxn ang="0">
                    <a:pos x="0" y="583"/>
                  </a:cxn>
                  <a:cxn ang="0">
                    <a:pos x="99" y="380"/>
                  </a:cxn>
                  <a:cxn ang="0">
                    <a:pos x="350" y="310"/>
                  </a:cxn>
                  <a:cxn ang="0">
                    <a:pos x="456" y="298"/>
                  </a:cxn>
                  <a:cxn ang="0">
                    <a:pos x="456" y="372"/>
                  </a:cxn>
                  <a:cxn ang="0">
                    <a:pos x="278" y="399"/>
                  </a:cxn>
                  <a:cxn ang="0">
                    <a:pos x="132" y="570"/>
                  </a:cxn>
                  <a:cxn ang="0">
                    <a:pos x="175" y="679"/>
                  </a:cxn>
                  <a:cxn ang="0">
                    <a:pos x="325" y="718"/>
                  </a:cxn>
                  <a:cxn ang="0">
                    <a:pos x="456" y="700"/>
                  </a:cxn>
                  <a:cxn ang="0">
                    <a:pos x="456" y="372"/>
                  </a:cxn>
                </a:cxnLst>
                <a:rect l="0" t="0" r="r" b="b"/>
                <a:pathLst>
                  <a:path w="585" h="795">
                    <a:moveTo>
                      <a:pt x="456" y="298"/>
                    </a:moveTo>
                    <a:cubicBezTo>
                      <a:pt x="456" y="259"/>
                      <a:pt x="456" y="259"/>
                      <a:pt x="456" y="259"/>
                    </a:cubicBezTo>
                    <a:cubicBezTo>
                      <a:pt x="456" y="209"/>
                      <a:pt x="448" y="171"/>
                      <a:pt x="432" y="144"/>
                    </a:cubicBezTo>
                    <a:cubicBezTo>
                      <a:pt x="409" y="102"/>
                      <a:pt x="359" y="81"/>
                      <a:pt x="283" y="81"/>
                    </a:cubicBezTo>
                    <a:cubicBezTo>
                      <a:pt x="214" y="81"/>
                      <a:pt x="144" y="95"/>
                      <a:pt x="73" y="123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145" y="11"/>
                      <a:pt x="219" y="0"/>
                      <a:pt x="296" y="0"/>
                    </a:cubicBezTo>
                    <a:cubicBezTo>
                      <a:pt x="414" y="0"/>
                      <a:pt x="495" y="27"/>
                      <a:pt x="539" y="80"/>
                    </a:cubicBezTo>
                    <a:cubicBezTo>
                      <a:pt x="562" y="109"/>
                      <a:pt x="577" y="152"/>
                      <a:pt x="582" y="209"/>
                    </a:cubicBezTo>
                    <a:cubicBezTo>
                      <a:pt x="584" y="230"/>
                      <a:pt x="585" y="261"/>
                      <a:pt x="585" y="303"/>
                    </a:cubicBezTo>
                    <a:cubicBezTo>
                      <a:pt x="585" y="760"/>
                      <a:pt x="585" y="760"/>
                      <a:pt x="585" y="760"/>
                    </a:cubicBezTo>
                    <a:cubicBezTo>
                      <a:pt x="497" y="783"/>
                      <a:pt x="404" y="795"/>
                      <a:pt x="305" y="795"/>
                    </a:cubicBezTo>
                    <a:cubicBezTo>
                      <a:pt x="211" y="795"/>
                      <a:pt x="138" y="781"/>
                      <a:pt x="86" y="752"/>
                    </a:cubicBezTo>
                    <a:cubicBezTo>
                      <a:pt x="29" y="719"/>
                      <a:pt x="0" y="663"/>
                      <a:pt x="0" y="583"/>
                    </a:cubicBezTo>
                    <a:cubicBezTo>
                      <a:pt x="0" y="491"/>
                      <a:pt x="33" y="423"/>
                      <a:pt x="99" y="380"/>
                    </a:cubicBezTo>
                    <a:cubicBezTo>
                      <a:pt x="149" y="347"/>
                      <a:pt x="233" y="324"/>
                      <a:pt x="350" y="310"/>
                    </a:cubicBezTo>
                    <a:cubicBezTo>
                      <a:pt x="372" y="307"/>
                      <a:pt x="407" y="303"/>
                      <a:pt x="456" y="298"/>
                    </a:cubicBezTo>
                    <a:moveTo>
                      <a:pt x="456" y="372"/>
                    </a:moveTo>
                    <a:cubicBezTo>
                      <a:pt x="378" y="379"/>
                      <a:pt x="318" y="389"/>
                      <a:pt x="278" y="399"/>
                    </a:cubicBezTo>
                    <a:cubicBezTo>
                      <a:pt x="180" y="423"/>
                      <a:pt x="132" y="480"/>
                      <a:pt x="132" y="570"/>
                    </a:cubicBezTo>
                    <a:cubicBezTo>
                      <a:pt x="132" y="619"/>
                      <a:pt x="146" y="655"/>
                      <a:pt x="175" y="679"/>
                    </a:cubicBezTo>
                    <a:cubicBezTo>
                      <a:pt x="206" y="705"/>
                      <a:pt x="256" y="718"/>
                      <a:pt x="325" y="718"/>
                    </a:cubicBezTo>
                    <a:cubicBezTo>
                      <a:pt x="372" y="718"/>
                      <a:pt x="415" y="711"/>
                      <a:pt x="456" y="700"/>
                    </a:cubicBezTo>
                    <a:lnTo>
                      <a:pt x="456" y="37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0" name="Freeform 11"/>
              <p:cNvSpPr>
                <a:spLocks noEditPoints="1"/>
              </p:cNvSpPr>
              <p:nvPr userDrawn="1"/>
            </p:nvSpPr>
            <p:spPr bwMode="gray">
              <a:xfrm>
                <a:off x="1662" y="2598"/>
                <a:ext cx="119" cy="227"/>
              </a:xfrm>
              <a:custGeom>
                <a:avLst/>
                <a:gdLst/>
                <a:ahLst/>
                <a:cxnLst>
                  <a:cxn ang="0">
                    <a:pos x="129" y="742"/>
                  </a:cxn>
                  <a:cxn ang="0">
                    <a:pos x="129" y="1136"/>
                  </a:cxn>
                  <a:cxn ang="0">
                    <a:pos x="0" y="1136"/>
                  </a:cxn>
                  <a:cxn ang="0">
                    <a:pos x="0" y="30"/>
                  </a:cxn>
                  <a:cxn ang="0">
                    <a:pos x="260" y="0"/>
                  </a:cxn>
                  <a:cxn ang="0">
                    <a:pos x="528" y="118"/>
                  </a:cxn>
                  <a:cxn ang="0">
                    <a:pos x="592" y="396"/>
                  </a:cxn>
                  <a:cxn ang="0">
                    <a:pos x="511" y="691"/>
                  </a:cxn>
                  <a:cxn ang="0">
                    <a:pos x="287" y="795"/>
                  </a:cxn>
                  <a:cxn ang="0">
                    <a:pos x="180" y="775"/>
                  </a:cxn>
                  <a:cxn ang="0">
                    <a:pos x="129" y="742"/>
                  </a:cxn>
                  <a:cxn ang="0">
                    <a:pos x="129" y="653"/>
                  </a:cxn>
                  <a:cxn ang="0">
                    <a:pos x="272" y="718"/>
                  </a:cxn>
                  <a:cxn ang="0">
                    <a:pos x="418" y="618"/>
                  </a:cxn>
                  <a:cxn ang="0">
                    <a:pos x="461" y="395"/>
                  </a:cxn>
                  <a:cxn ang="0">
                    <a:pos x="403" y="147"/>
                  </a:cxn>
                  <a:cxn ang="0">
                    <a:pos x="241" y="78"/>
                  </a:cxn>
                  <a:cxn ang="0">
                    <a:pos x="129" y="87"/>
                  </a:cxn>
                  <a:cxn ang="0">
                    <a:pos x="129" y="653"/>
                  </a:cxn>
                </a:cxnLst>
                <a:rect l="0" t="0" r="r" b="b"/>
                <a:pathLst>
                  <a:path w="592" h="1136">
                    <a:moveTo>
                      <a:pt x="129" y="742"/>
                    </a:moveTo>
                    <a:cubicBezTo>
                      <a:pt x="129" y="1136"/>
                      <a:pt x="129" y="1136"/>
                      <a:pt x="129" y="1136"/>
                    </a:cubicBezTo>
                    <a:cubicBezTo>
                      <a:pt x="0" y="1136"/>
                      <a:pt x="0" y="1136"/>
                      <a:pt x="0" y="1136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89" y="10"/>
                      <a:pt x="175" y="0"/>
                      <a:pt x="260" y="0"/>
                    </a:cubicBezTo>
                    <a:cubicBezTo>
                      <a:pt x="391" y="0"/>
                      <a:pt x="480" y="39"/>
                      <a:pt x="528" y="118"/>
                    </a:cubicBezTo>
                    <a:cubicBezTo>
                      <a:pt x="571" y="188"/>
                      <a:pt x="592" y="281"/>
                      <a:pt x="592" y="396"/>
                    </a:cubicBezTo>
                    <a:cubicBezTo>
                      <a:pt x="592" y="518"/>
                      <a:pt x="565" y="616"/>
                      <a:pt x="511" y="691"/>
                    </a:cubicBezTo>
                    <a:cubicBezTo>
                      <a:pt x="460" y="761"/>
                      <a:pt x="385" y="795"/>
                      <a:pt x="287" y="795"/>
                    </a:cubicBezTo>
                    <a:cubicBezTo>
                      <a:pt x="245" y="795"/>
                      <a:pt x="209" y="789"/>
                      <a:pt x="180" y="775"/>
                    </a:cubicBezTo>
                    <a:cubicBezTo>
                      <a:pt x="166" y="769"/>
                      <a:pt x="149" y="758"/>
                      <a:pt x="129" y="742"/>
                    </a:cubicBezTo>
                    <a:moveTo>
                      <a:pt x="129" y="653"/>
                    </a:moveTo>
                    <a:cubicBezTo>
                      <a:pt x="172" y="696"/>
                      <a:pt x="220" y="718"/>
                      <a:pt x="272" y="718"/>
                    </a:cubicBezTo>
                    <a:cubicBezTo>
                      <a:pt x="338" y="718"/>
                      <a:pt x="387" y="684"/>
                      <a:pt x="418" y="618"/>
                    </a:cubicBezTo>
                    <a:cubicBezTo>
                      <a:pt x="447" y="557"/>
                      <a:pt x="461" y="483"/>
                      <a:pt x="461" y="395"/>
                    </a:cubicBezTo>
                    <a:cubicBezTo>
                      <a:pt x="461" y="284"/>
                      <a:pt x="442" y="202"/>
                      <a:pt x="403" y="147"/>
                    </a:cubicBezTo>
                    <a:cubicBezTo>
                      <a:pt x="372" y="101"/>
                      <a:pt x="318" y="78"/>
                      <a:pt x="241" y="78"/>
                    </a:cubicBezTo>
                    <a:cubicBezTo>
                      <a:pt x="207" y="78"/>
                      <a:pt x="170" y="81"/>
                      <a:pt x="129" y="87"/>
                    </a:cubicBezTo>
                    <a:lnTo>
                      <a:pt x="129" y="65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1" name="Freeform 12"/>
              <p:cNvSpPr>
                <a:spLocks noEditPoints="1"/>
              </p:cNvSpPr>
              <p:nvPr userDrawn="1"/>
            </p:nvSpPr>
            <p:spPr bwMode="gray">
              <a:xfrm>
                <a:off x="1816" y="2547"/>
                <a:ext cx="32" cy="206"/>
              </a:xfrm>
              <a:custGeom>
                <a:avLst/>
                <a:gdLst/>
                <a:ahLst/>
                <a:cxnLst>
                  <a:cxn ang="0">
                    <a:pos x="78" y="0"/>
                  </a:cxn>
                  <a:cxn ang="0">
                    <a:pos x="137" y="26"/>
                  </a:cxn>
                  <a:cxn ang="0">
                    <a:pos x="157" y="79"/>
                  </a:cxn>
                  <a:cxn ang="0">
                    <a:pos x="131" y="139"/>
                  </a:cxn>
                  <a:cxn ang="0">
                    <a:pos x="78" y="159"/>
                  </a:cxn>
                  <a:cxn ang="0">
                    <a:pos x="20" y="133"/>
                  </a:cxn>
                  <a:cxn ang="0">
                    <a:pos x="0" y="78"/>
                  </a:cxn>
                  <a:cxn ang="0">
                    <a:pos x="25" y="20"/>
                  </a:cxn>
                  <a:cxn ang="0">
                    <a:pos x="78" y="0"/>
                  </a:cxn>
                  <a:cxn ang="0">
                    <a:pos x="15" y="277"/>
                  </a:cxn>
                  <a:cxn ang="0">
                    <a:pos x="144" y="277"/>
                  </a:cxn>
                  <a:cxn ang="0">
                    <a:pos x="144" y="1031"/>
                  </a:cxn>
                  <a:cxn ang="0">
                    <a:pos x="15" y="1031"/>
                  </a:cxn>
                  <a:cxn ang="0">
                    <a:pos x="15" y="277"/>
                  </a:cxn>
                </a:cxnLst>
                <a:rect l="0" t="0" r="r" b="b"/>
                <a:pathLst>
                  <a:path w="157" h="1031">
                    <a:moveTo>
                      <a:pt x="78" y="0"/>
                    </a:moveTo>
                    <a:cubicBezTo>
                      <a:pt x="102" y="0"/>
                      <a:pt x="121" y="9"/>
                      <a:pt x="137" y="26"/>
                    </a:cubicBezTo>
                    <a:cubicBezTo>
                      <a:pt x="150" y="42"/>
                      <a:pt x="157" y="59"/>
                      <a:pt x="157" y="79"/>
                    </a:cubicBezTo>
                    <a:cubicBezTo>
                      <a:pt x="157" y="103"/>
                      <a:pt x="148" y="123"/>
                      <a:pt x="131" y="139"/>
                    </a:cubicBezTo>
                    <a:cubicBezTo>
                      <a:pt x="116" y="152"/>
                      <a:pt x="99" y="159"/>
                      <a:pt x="78" y="159"/>
                    </a:cubicBezTo>
                    <a:cubicBezTo>
                      <a:pt x="54" y="159"/>
                      <a:pt x="35" y="150"/>
                      <a:pt x="20" y="133"/>
                    </a:cubicBezTo>
                    <a:cubicBezTo>
                      <a:pt x="6" y="118"/>
                      <a:pt x="0" y="99"/>
                      <a:pt x="0" y="78"/>
                    </a:cubicBezTo>
                    <a:cubicBezTo>
                      <a:pt x="0" y="56"/>
                      <a:pt x="8" y="37"/>
                      <a:pt x="25" y="20"/>
                    </a:cubicBezTo>
                    <a:cubicBezTo>
                      <a:pt x="40" y="7"/>
                      <a:pt x="58" y="0"/>
                      <a:pt x="78" y="0"/>
                    </a:cubicBezTo>
                    <a:moveTo>
                      <a:pt x="15" y="277"/>
                    </a:moveTo>
                    <a:cubicBezTo>
                      <a:pt x="144" y="277"/>
                      <a:pt x="144" y="277"/>
                      <a:pt x="144" y="277"/>
                    </a:cubicBezTo>
                    <a:cubicBezTo>
                      <a:pt x="144" y="1031"/>
                      <a:pt x="144" y="1031"/>
                      <a:pt x="144" y="1031"/>
                    </a:cubicBezTo>
                    <a:cubicBezTo>
                      <a:pt x="15" y="1031"/>
                      <a:pt x="15" y="1031"/>
                      <a:pt x="15" y="1031"/>
                    </a:cubicBezTo>
                    <a:lnTo>
                      <a:pt x="15" y="27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2" name="Freeform 13"/>
              <p:cNvSpPr>
                <a:spLocks/>
              </p:cNvSpPr>
              <p:nvPr userDrawn="1"/>
            </p:nvSpPr>
            <p:spPr bwMode="gray">
              <a:xfrm>
                <a:off x="1894" y="2598"/>
                <a:ext cx="114" cy="155"/>
              </a:xfrm>
              <a:custGeom>
                <a:avLst/>
                <a:gdLst/>
                <a:ahLst/>
                <a:cxnLst>
                  <a:cxn ang="0">
                    <a:pos x="0" y="775"/>
                  </a:cxn>
                  <a:cxn ang="0">
                    <a:pos x="0" y="30"/>
                  </a:cxn>
                  <a:cxn ang="0">
                    <a:pos x="302" y="0"/>
                  </a:cxn>
                  <a:cxn ang="0">
                    <a:pos x="550" y="119"/>
                  </a:cxn>
                  <a:cxn ang="0">
                    <a:pos x="573" y="312"/>
                  </a:cxn>
                  <a:cxn ang="0">
                    <a:pos x="573" y="775"/>
                  </a:cxn>
                  <a:cxn ang="0">
                    <a:pos x="444" y="775"/>
                  </a:cxn>
                  <a:cxn ang="0">
                    <a:pos x="444" y="320"/>
                  </a:cxn>
                  <a:cxn ang="0">
                    <a:pos x="421" y="140"/>
                  </a:cxn>
                  <a:cxn ang="0">
                    <a:pos x="290" y="78"/>
                  </a:cxn>
                  <a:cxn ang="0">
                    <a:pos x="130" y="94"/>
                  </a:cxn>
                  <a:cxn ang="0">
                    <a:pos x="130" y="775"/>
                  </a:cxn>
                  <a:cxn ang="0">
                    <a:pos x="0" y="775"/>
                  </a:cxn>
                </a:cxnLst>
                <a:rect l="0" t="0" r="r" b="b"/>
                <a:pathLst>
                  <a:path w="573" h="775">
                    <a:moveTo>
                      <a:pt x="0" y="775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120" y="10"/>
                      <a:pt x="220" y="0"/>
                      <a:pt x="302" y="0"/>
                    </a:cubicBezTo>
                    <a:cubicBezTo>
                      <a:pt x="434" y="0"/>
                      <a:pt x="516" y="39"/>
                      <a:pt x="550" y="119"/>
                    </a:cubicBezTo>
                    <a:cubicBezTo>
                      <a:pt x="565" y="155"/>
                      <a:pt x="573" y="220"/>
                      <a:pt x="573" y="312"/>
                    </a:cubicBezTo>
                    <a:cubicBezTo>
                      <a:pt x="573" y="775"/>
                      <a:pt x="573" y="775"/>
                      <a:pt x="573" y="775"/>
                    </a:cubicBezTo>
                    <a:cubicBezTo>
                      <a:pt x="444" y="775"/>
                      <a:pt x="444" y="775"/>
                      <a:pt x="444" y="775"/>
                    </a:cubicBezTo>
                    <a:cubicBezTo>
                      <a:pt x="444" y="320"/>
                      <a:pt x="444" y="320"/>
                      <a:pt x="444" y="320"/>
                    </a:cubicBezTo>
                    <a:cubicBezTo>
                      <a:pt x="444" y="230"/>
                      <a:pt x="436" y="171"/>
                      <a:pt x="421" y="140"/>
                    </a:cubicBezTo>
                    <a:cubicBezTo>
                      <a:pt x="400" y="99"/>
                      <a:pt x="356" y="78"/>
                      <a:pt x="290" y="78"/>
                    </a:cubicBezTo>
                    <a:cubicBezTo>
                      <a:pt x="237" y="78"/>
                      <a:pt x="184" y="83"/>
                      <a:pt x="130" y="94"/>
                    </a:cubicBezTo>
                    <a:cubicBezTo>
                      <a:pt x="130" y="775"/>
                      <a:pt x="130" y="775"/>
                      <a:pt x="130" y="775"/>
                    </a:cubicBezTo>
                    <a:lnTo>
                      <a:pt x="0" y="7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3" name="Freeform 14"/>
              <p:cNvSpPr>
                <a:spLocks noEditPoints="1"/>
              </p:cNvSpPr>
              <p:nvPr userDrawn="1"/>
            </p:nvSpPr>
            <p:spPr bwMode="gray">
              <a:xfrm>
                <a:off x="2044" y="2598"/>
                <a:ext cx="119" cy="229"/>
              </a:xfrm>
              <a:custGeom>
                <a:avLst/>
                <a:gdLst/>
                <a:ahLst/>
                <a:cxnLst>
                  <a:cxn ang="0">
                    <a:pos x="466" y="707"/>
                  </a:cxn>
                  <a:cxn ang="0">
                    <a:pos x="418" y="752"/>
                  </a:cxn>
                  <a:cxn ang="0">
                    <a:pos x="268" y="795"/>
                  </a:cxn>
                  <a:cxn ang="0">
                    <a:pos x="102" y="740"/>
                  </a:cxn>
                  <a:cxn ang="0">
                    <a:pos x="0" y="433"/>
                  </a:cxn>
                  <a:cxn ang="0">
                    <a:pos x="75" y="137"/>
                  </a:cxn>
                  <a:cxn ang="0">
                    <a:pos x="356" y="0"/>
                  </a:cxn>
                  <a:cxn ang="0">
                    <a:pos x="595" y="30"/>
                  </a:cxn>
                  <a:cxn ang="0">
                    <a:pos x="595" y="628"/>
                  </a:cxn>
                  <a:cxn ang="0">
                    <a:pos x="580" y="881"/>
                  </a:cxn>
                  <a:cxn ang="0">
                    <a:pos x="441" y="1099"/>
                  </a:cxn>
                  <a:cxn ang="0">
                    <a:pos x="200" y="1147"/>
                  </a:cxn>
                  <a:cxn ang="0">
                    <a:pos x="103" y="1141"/>
                  </a:cxn>
                  <a:cxn ang="0">
                    <a:pos x="103" y="1064"/>
                  </a:cxn>
                  <a:cxn ang="0">
                    <a:pos x="199" y="1069"/>
                  </a:cxn>
                  <a:cxn ang="0">
                    <a:pos x="357" y="1041"/>
                  </a:cxn>
                  <a:cxn ang="0">
                    <a:pos x="454" y="896"/>
                  </a:cxn>
                  <a:cxn ang="0">
                    <a:pos x="466" y="748"/>
                  </a:cxn>
                  <a:cxn ang="0">
                    <a:pos x="466" y="707"/>
                  </a:cxn>
                  <a:cxn ang="0">
                    <a:pos x="466" y="85"/>
                  </a:cxn>
                  <a:cxn ang="0">
                    <a:pos x="369" y="78"/>
                  </a:cxn>
                  <a:cxn ang="0">
                    <a:pos x="242" y="111"/>
                  </a:cxn>
                  <a:cxn ang="0">
                    <a:pos x="159" y="244"/>
                  </a:cxn>
                  <a:cxn ang="0">
                    <a:pos x="132" y="438"/>
                  </a:cxn>
                  <a:cxn ang="0">
                    <a:pos x="183" y="662"/>
                  </a:cxn>
                  <a:cxn ang="0">
                    <a:pos x="286" y="718"/>
                  </a:cxn>
                  <a:cxn ang="0">
                    <a:pos x="388" y="683"/>
                  </a:cxn>
                  <a:cxn ang="0">
                    <a:pos x="455" y="592"/>
                  </a:cxn>
                  <a:cxn ang="0">
                    <a:pos x="466" y="505"/>
                  </a:cxn>
                  <a:cxn ang="0">
                    <a:pos x="466" y="85"/>
                  </a:cxn>
                </a:cxnLst>
                <a:rect l="0" t="0" r="r" b="b"/>
                <a:pathLst>
                  <a:path w="595" h="1147">
                    <a:moveTo>
                      <a:pt x="466" y="707"/>
                    </a:moveTo>
                    <a:cubicBezTo>
                      <a:pt x="446" y="728"/>
                      <a:pt x="430" y="743"/>
                      <a:pt x="418" y="752"/>
                    </a:cubicBezTo>
                    <a:cubicBezTo>
                      <a:pt x="378" y="781"/>
                      <a:pt x="329" y="795"/>
                      <a:pt x="268" y="795"/>
                    </a:cubicBezTo>
                    <a:cubicBezTo>
                      <a:pt x="201" y="795"/>
                      <a:pt x="146" y="777"/>
                      <a:pt x="102" y="740"/>
                    </a:cubicBezTo>
                    <a:cubicBezTo>
                      <a:pt x="34" y="683"/>
                      <a:pt x="0" y="581"/>
                      <a:pt x="0" y="433"/>
                    </a:cubicBezTo>
                    <a:cubicBezTo>
                      <a:pt x="0" y="313"/>
                      <a:pt x="25" y="215"/>
                      <a:pt x="75" y="137"/>
                    </a:cubicBezTo>
                    <a:cubicBezTo>
                      <a:pt x="133" y="46"/>
                      <a:pt x="226" y="0"/>
                      <a:pt x="356" y="0"/>
                    </a:cubicBezTo>
                    <a:cubicBezTo>
                      <a:pt x="433" y="0"/>
                      <a:pt x="513" y="10"/>
                      <a:pt x="595" y="30"/>
                    </a:cubicBezTo>
                    <a:cubicBezTo>
                      <a:pt x="595" y="628"/>
                      <a:pt x="595" y="628"/>
                      <a:pt x="595" y="628"/>
                    </a:cubicBezTo>
                    <a:cubicBezTo>
                      <a:pt x="595" y="739"/>
                      <a:pt x="590" y="823"/>
                      <a:pt x="580" y="881"/>
                    </a:cubicBezTo>
                    <a:cubicBezTo>
                      <a:pt x="563" y="986"/>
                      <a:pt x="516" y="1059"/>
                      <a:pt x="441" y="1099"/>
                    </a:cubicBezTo>
                    <a:cubicBezTo>
                      <a:pt x="380" y="1131"/>
                      <a:pt x="299" y="1147"/>
                      <a:pt x="200" y="1147"/>
                    </a:cubicBezTo>
                    <a:cubicBezTo>
                      <a:pt x="172" y="1147"/>
                      <a:pt x="140" y="1145"/>
                      <a:pt x="103" y="1141"/>
                    </a:cubicBezTo>
                    <a:cubicBezTo>
                      <a:pt x="103" y="1064"/>
                      <a:pt x="103" y="1064"/>
                      <a:pt x="103" y="1064"/>
                    </a:cubicBezTo>
                    <a:cubicBezTo>
                      <a:pt x="136" y="1068"/>
                      <a:pt x="168" y="1069"/>
                      <a:pt x="199" y="1069"/>
                    </a:cubicBezTo>
                    <a:cubicBezTo>
                      <a:pt x="270" y="1069"/>
                      <a:pt x="322" y="1060"/>
                      <a:pt x="357" y="1041"/>
                    </a:cubicBezTo>
                    <a:cubicBezTo>
                      <a:pt x="408" y="1014"/>
                      <a:pt x="440" y="966"/>
                      <a:pt x="454" y="896"/>
                    </a:cubicBezTo>
                    <a:cubicBezTo>
                      <a:pt x="462" y="857"/>
                      <a:pt x="466" y="808"/>
                      <a:pt x="466" y="748"/>
                    </a:cubicBezTo>
                    <a:lnTo>
                      <a:pt x="466" y="707"/>
                    </a:lnTo>
                    <a:close/>
                    <a:moveTo>
                      <a:pt x="466" y="85"/>
                    </a:moveTo>
                    <a:cubicBezTo>
                      <a:pt x="430" y="80"/>
                      <a:pt x="398" y="78"/>
                      <a:pt x="369" y="78"/>
                    </a:cubicBezTo>
                    <a:cubicBezTo>
                      <a:pt x="315" y="78"/>
                      <a:pt x="272" y="89"/>
                      <a:pt x="242" y="111"/>
                    </a:cubicBezTo>
                    <a:cubicBezTo>
                      <a:pt x="207" y="136"/>
                      <a:pt x="179" y="180"/>
                      <a:pt x="159" y="244"/>
                    </a:cubicBezTo>
                    <a:cubicBezTo>
                      <a:pt x="141" y="299"/>
                      <a:pt x="132" y="364"/>
                      <a:pt x="132" y="438"/>
                    </a:cubicBezTo>
                    <a:cubicBezTo>
                      <a:pt x="132" y="540"/>
                      <a:pt x="149" y="615"/>
                      <a:pt x="183" y="662"/>
                    </a:cubicBezTo>
                    <a:cubicBezTo>
                      <a:pt x="209" y="699"/>
                      <a:pt x="243" y="718"/>
                      <a:pt x="286" y="718"/>
                    </a:cubicBezTo>
                    <a:cubicBezTo>
                      <a:pt x="323" y="718"/>
                      <a:pt x="357" y="706"/>
                      <a:pt x="388" y="683"/>
                    </a:cubicBezTo>
                    <a:cubicBezTo>
                      <a:pt x="420" y="660"/>
                      <a:pt x="442" y="629"/>
                      <a:pt x="455" y="592"/>
                    </a:cubicBezTo>
                    <a:cubicBezTo>
                      <a:pt x="462" y="572"/>
                      <a:pt x="466" y="543"/>
                      <a:pt x="466" y="505"/>
                    </a:cubicBezTo>
                    <a:lnTo>
                      <a:pt x="466" y="8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4" name="Freeform 15"/>
              <p:cNvSpPr>
                <a:spLocks/>
              </p:cNvSpPr>
              <p:nvPr userDrawn="1"/>
            </p:nvSpPr>
            <p:spPr bwMode="gray">
              <a:xfrm>
                <a:off x="2280" y="2561"/>
                <a:ext cx="67" cy="19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9" y="0"/>
                  </a:cxn>
                  <a:cxn ang="0">
                    <a:pos x="129" y="204"/>
                  </a:cxn>
                  <a:cxn ang="0">
                    <a:pos x="332" y="204"/>
                  </a:cxn>
                  <a:cxn ang="0">
                    <a:pos x="332" y="286"/>
                  </a:cxn>
                  <a:cxn ang="0">
                    <a:pos x="129" y="286"/>
                  </a:cxn>
                  <a:cxn ang="0">
                    <a:pos x="129" y="686"/>
                  </a:cxn>
                  <a:cxn ang="0">
                    <a:pos x="163" y="840"/>
                  </a:cxn>
                  <a:cxn ang="0">
                    <a:pos x="235" y="873"/>
                  </a:cxn>
                  <a:cxn ang="0">
                    <a:pos x="290" y="875"/>
                  </a:cxn>
                  <a:cxn ang="0">
                    <a:pos x="332" y="875"/>
                  </a:cxn>
                  <a:cxn ang="0">
                    <a:pos x="332" y="958"/>
                  </a:cxn>
                  <a:cxn ang="0">
                    <a:pos x="263" y="958"/>
                  </a:cxn>
                  <a:cxn ang="0">
                    <a:pos x="132" y="945"/>
                  </a:cxn>
                  <a:cxn ang="0">
                    <a:pos x="12" y="817"/>
                  </a:cxn>
                  <a:cxn ang="0">
                    <a:pos x="0" y="667"/>
                  </a:cxn>
                  <a:cxn ang="0">
                    <a:pos x="0" y="0"/>
                  </a:cxn>
                </a:cxnLst>
                <a:rect l="0" t="0" r="r" b="b"/>
                <a:pathLst>
                  <a:path w="332" h="958">
                    <a:moveTo>
                      <a:pt x="0" y="0"/>
                    </a:move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204"/>
                      <a:pt x="129" y="204"/>
                      <a:pt x="129" y="204"/>
                    </a:cubicBezTo>
                    <a:cubicBezTo>
                      <a:pt x="332" y="204"/>
                      <a:pt x="332" y="204"/>
                      <a:pt x="332" y="204"/>
                    </a:cubicBezTo>
                    <a:cubicBezTo>
                      <a:pt x="332" y="286"/>
                      <a:pt x="332" y="286"/>
                      <a:pt x="332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9" y="686"/>
                      <a:pt x="129" y="686"/>
                      <a:pt x="129" y="686"/>
                    </a:cubicBezTo>
                    <a:cubicBezTo>
                      <a:pt x="129" y="762"/>
                      <a:pt x="140" y="813"/>
                      <a:pt x="163" y="840"/>
                    </a:cubicBezTo>
                    <a:cubicBezTo>
                      <a:pt x="179" y="858"/>
                      <a:pt x="203" y="869"/>
                      <a:pt x="235" y="873"/>
                    </a:cubicBezTo>
                    <a:cubicBezTo>
                      <a:pt x="245" y="875"/>
                      <a:pt x="264" y="875"/>
                      <a:pt x="290" y="875"/>
                    </a:cubicBezTo>
                    <a:cubicBezTo>
                      <a:pt x="332" y="875"/>
                      <a:pt x="332" y="875"/>
                      <a:pt x="332" y="875"/>
                    </a:cubicBezTo>
                    <a:cubicBezTo>
                      <a:pt x="332" y="958"/>
                      <a:pt x="332" y="958"/>
                      <a:pt x="332" y="958"/>
                    </a:cubicBezTo>
                    <a:cubicBezTo>
                      <a:pt x="263" y="958"/>
                      <a:pt x="263" y="958"/>
                      <a:pt x="263" y="958"/>
                    </a:cubicBezTo>
                    <a:cubicBezTo>
                      <a:pt x="207" y="958"/>
                      <a:pt x="164" y="953"/>
                      <a:pt x="132" y="945"/>
                    </a:cubicBezTo>
                    <a:cubicBezTo>
                      <a:pt x="67" y="927"/>
                      <a:pt x="27" y="884"/>
                      <a:pt x="12" y="817"/>
                    </a:cubicBezTo>
                    <a:cubicBezTo>
                      <a:pt x="4" y="781"/>
                      <a:pt x="0" y="731"/>
                      <a:pt x="0" y="66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5" name="Freeform 16"/>
              <p:cNvSpPr>
                <a:spLocks noEditPoints="1"/>
              </p:cNvSpPr>
              <p:nvPr userDrawn="1"/>
            </p:nvSpPr>
            <p:spPr bwMode="gray">
              <a:xfrm>
                <a:off x="2374" y="2598"/>
                <a:ext cx="127" cy="159"/>
              </a:xfrm>
              <a:custGeom>
                <a:avLst/>
                <a:gdLst/>
                <a:ahLst/>
                <a:cxnLst>
                  <a:cxn ang="0">
                    <a:pos x="318" y="0"/>
                  </a:cxn>
                  <a:cxn ang="0">
                    <a:pos x="559" y="107"/>
                  </a:cxn>
                  <a:cxn ang="0">
                    <a:pos x="634" y="398"/>
                  </a:cxn>
                  <a:cxn ang="0">
                    <a:pos x="559" y="688"/>
                  </a:cxn>
                  <a:cxn ang="0">
                    <a:pos x="318" y="795"/>
                  </a:cxn>
                  <a:cxn ang="0">
                    <a:pos x="0" y="393"/>
                  </a:cxn>
                  <a:cxn ang="0">
                    <a:pos x="76" y="107"/>
                  </a:cxn>
                  <a:cxn ang="0">
                    <a:pos x="318" y="0"/>
                  </a:cxn>
                  <a:cxn ang="0">
                    <a:pos x="318" y="78"/>
                  </a:cxn>
                  <a:cxn ang="0">
                    <a:pos x="166" y="176"/>
                  </a:cxn>
                  <a:cxn ang="0">
                    <a:pos x="132" y="394"/>
                  </a:cxn>
                  <a:cxn ang="0">
                    <a:pos x="166" y="619"/>
                  </a:cxn>
                  <a:cxn ang="0">
                    <a:pos x="318" y="718"/>
                  </a:cxn>
                  <a:cxn ang="0">
                    <a:pos x="468" y="619"/>
                  </a:cxn>
                  <a:cxn ang="0">
                    <a:pos x="503" y="398"/>
                  </a:cxn>
                  <a:cxn ang="0">
                    <a:pos x="468" y="176"/>
                  </a:cxn>
                  <a:cxn ang="0">
                    <a:pos x="318" y="78"/>
                  </a:cxn>
                </a:cxnLst>
                <a:rect l="0" t="0" r="r" b="b"/>
                <a:pathLst>
                  <a:path w="634" h="795">
                    <a:moveTo>
                      <a:pt x="318" y="0"/>
                    </a:moveTo>
                    <a:cubicBezTo>
                      <a:pt x="426" y="0"/>
                      <a:pt x="506" y="36"/>
                      <a:pt x="559" y="107"/>
                    </a:cubicBezTo>
                    <a:cubicBezTo>
                      <a:pt x="609" y="176"/>
                      <a:pt x="634" y="273"/>
                      <a:pt x="634" y="398"/>
                    </a:cubicBezTo>
                    <a:cubicBezTo>
                      <a:pt x="634" y="521"/>
                      <a:pt x="609" y="618"/>
                      <a:pt x="559" y="688"/>
                    </a:cubicBezTo>
                    <a:cubicBezTo>
                      <a:pt x="507" y="760"/>
                      <a:pt x="427" y="795"/>
                      <a:pt x="318" y="795"/>
                    </a:cubicBezTo>
                    <a:cubicBezTo>
                      <a:pt x="106" y="795"/>
                      <a:pt x="0" y="661"/>
                      <a:pt x="0" y="393"/>
                    </a:cubicBezTo>
                    <a:cubicBezTo>
                      <a:pt x="0" y="271"/>
                      <a:pt x="26" y="176"/>
                      <a:pt x="76" y="107"/>
                    </a:cubicBezTo>
                    <a:cubicBezTo>
                      <a:pt x="129" y="36"/>
                      <a:pt x="209" y="0"/>
                      <a:pt x="318" y="0"/>
                    </a:cubicBezTo>
                    <a:moveTo>
                      <a:pt x="318" y="78"/>
                    </a:moveTo>
                    <a:cubicBezTo>
                      <a:pt x="245" y="78"/>
                      <a:pt x="194" y="110"/>
                      <a:pt x="166" y="176"/>
                    </a:cubicBezTo>
                    <a:cubicBezTo>
                      <a:pt x="144" y="230"/>
                      <a:pt x="132" y="303"/>
                      <a:pt x="132" y="394"/>
                    </a:cubicBezTo>
                    <a:cubicBezTo>
                      <a:pt x="132" y="490"/>
                      <a:pt x="144" y="565"/>
                      <a:pt x="166" y="619"/>
                    </a:cubicBezTo>
                    <a:cubicBezTo>
                      <a:pt x="194" y="685"/>
                      <a:pt x="245" y="718"/>
                      <a:pt x="318" y="718"/>
                    </a:cubicBezTo>
                    <a:cubicBezTo>
                      <a:pt x="391" y="718"/>
                      <a:pt x="441" y="685"/>
                      <a:pt x="468" y="619"/>
                    </a:cubicBezTo>
                    <a:cubicBezTo>
                      <a:pt x="491" y="565"/>
                      <a:pt x="503" y="491"/>
                      <a:pt x="503" y="398"/>
                    </a:cubicBezTo>
                    <a:cubicBezTo>
                      <a:pt x="503" y="302"/>
                      <a:pt x="491" y="228"/>
                      <a:pt x="468" y="176"/>
                    </a:cubicBezTo>
                    <a:cubicBezTo>
                      <a:pt x="440" y="110"/>
                      <a:pt x="390" y="78"/>
                      <a:pt x="318" y="78"/>
                    </a:cubicBezTo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6" name="Freeform 17"/>
              <p:cNvSpPr>
                <a:spLocks/>
              </p:cNvSpPr>
              <p:nvPr userDrawn="1"/>
            </p:nvSpPr>
            <p:spPr bwMode="gray">
              <a:xfrm>
                <a:off x="2538" y="2598"/>
                <a:ext cx="195" cy="155"/>
              </a:xfrm>
              <a:custGeom>
                <a:avLst/>
                <a:gdLst/>
                <a:ahLst/>
                <a:cxnLst>
                  <a:cxn ang="0">
                    <a:pos x="0" y="775"/>
                  </a:cxn>
                  <a:cxn ang="0">
                    <a:pos x="0" y="30"/>
                  </a:cxn>
                  <a:cxn ang="0">
                    <a:pos x="278" y="0"/>
                  </a:cxn>
                  <a:cxn ang="0">
                    <a:pos x="480" y="49"/>
                  </a:cxn>
                  <a:cxn ang="0">
                    <a:pos x="722" y="0"/>
                  </a:cxn>
                  <a:cxn ang="0">
                    <a:pos x="952" y="119"/>
                  </a:cxn>
                  <a:cxn ang="0">
                    <a:pos x="974" y="312"/>
                  </a:cxn>
                  <a:cxn ang="0">
                    <a:pos x="974" y="775"/>
                  </a:cxn>
                  <a:cxn ang="0">
                    <a:pos x="845" y="775"/>
                  </a:cxn>
                  <a:cxn ang="0">
                    <a:pos x="845" y="320"/>
                  </a:cxn>
                  <a:cxn ang="0">
                    <a:pos x="824" y="141"/>
                  </a:cxn>
                  <a:cxn ang="0">
                    <a:pos x="705" y="78"/>
                  </a:cxn>
                  <a:cxn ang="0">
                    <a:pos x="551" y="113"/>
                  </a:cxn>
                  <a:cxn ang="0">
                    <a:pos x="551" y="775"/>
                  </a:cxn>
                  <a:cxn ang="0">
                    <a:pos x="422" y="775"/>
                  </a:cxn>
                  <a:cxn ang="0">
                    <a:pos x="422" y="314"/>
                  </a:cxn>
                  <a:cxn ang="0">
                    <a:pos x="401" y="141"/>
                  </a:cxn>
                  <a:cxn ang="0">
                    <a:pos x="278" y="78"/>
                  </a:cxn>
                  <a:cxn ang="0">
                    <a:pos x="128" y="94"/>
                  </a:cxn>
                  <a:cxn ang="0">
                    <a:pos x="128" y="775"/>
                  </a:cxn>
                  <a:cxn ang="0">
                    <a:pos x="0" y="775"/>
                  </a:cxn>
                </a:cxnLst>
                <a:rect l="0" t="0" r="r" b="b"/>
                <a:pathLst>
                  <a:path w="974" h="775">
                    <a:moveTo>
                      <a:pt x="0" y="775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117" y="10"/>
                      <a:pt x="210" y="0"/>
                      <a:pt x="278" y="0"/>
                    </a:cubicBezTo>
                    <a:cubicBezTo>
                      <a:pt x="367" y="0"/>
                      <a:pt x="435" y="16"/>
                      <a:pt x="480" y="49"/>
                    </a:cubicBezTo>
                    <a:cubicBezTo>
                      <a:pt x="561" y="16"/>
                      <a:pt x="642" y="0"/>
                      <a:pt x="722" y="0"/>
                    </a:cubicBezTo>
                    <a:cubicBezTo>
                      <a:pt x="843" y="0"/>
                      <a:pt x="920" y="40"/>
                      <a:pt x="952" y="119"/>
                    </a:cubicBezTo>
                    <a:cubicBezTo>
                      <a:pt x="967" y="156"/>
                      <a:pt x="974" y="220"/>
                      <a:pt x="974" y="312"/>
                    </a:cubicBezTo>
                    <a:cubicBezTo>
                      <a:pt x="974" y="775"/>
                      <a:pt x="974" y="775"/>
                      <a:pt x="974" y="775"/>
                    </a:cubicBezTo>
                    <a:cubicBezTo>
                      <a:pt x="845" y="775"/>
                      <a:pt x="845" y="775"/>
                      <a:pt x="845" y="775"/>
                    </a:cubicBezTo>
                    <a:cubicBezTo>
                      <a:pt x="845" y="320"/>
                      <a:pt x="845" y="320"/>
                      <a:pt x="845" y="320"/>
                    </a:cubicBezTo>
                    <a:cubicBezTo>
                      <a:pt x="845" y="231"/>
                      <a:pt x="838" y="172"/>
                      <a:pt x="824" y="141"/>
                    </a:cubicBezTo>
                    <a:cubicBezTo>
                      <a:pt x="805" y="99"/>
                      <a:pt x="765" y="78"/>
                      <a:pt x="705" y="78"/>
                    </a:cubicBezTo>
                    <a:cubicBezTo>
                      <a:pt x="654" y="78"/>
                      <a:pt x="603" y="90"/>
                      <a:pt x="551" y="113"/>
                    </a:cubicBezTo>
                    <a:cubicBezTo>
                      <a:pt x="551" y="775"/>
                      <a:pt x="551" y="775"/>
                      <a:pt x="551" y="775"/>
                    </a:cubicBezTo>
                    <a:cubicBezTo>
                      <a:pt x="422" y="775"/>
                      <a:pt x="422" y="775"/>
                      <a:pt x="422" y="775"/>
                    </a:cubicBezTo>
                    <a:cubicBezTo>
                      <a:pt x="422" y="314"/>
                      <a:pt x="422" y="314"/>
                      <a:pt x="422" y="314"/>
                    </a:cubicBezTo>
                    <a:cubicBezTo>
                      <a:pt x="422" y="229"/>
                      <a:pt x="415" y="171"/>
                      <a:pt x="401" y="141"/>
                    </a:cubicBezTo>
                    <a:cubicBezTo>
                      <a:pt x="382" y="99"/>
                      <a:pt x="341" y="78"/>
                      <a:pt x="278" y="78"/>
                    </a:cubicBezTo>
                    <a:cubicBezTo>
                      <a:pt x="231" y="78"/>
                      <a:pt x="181" y="83"/>
                      <a:pt x="128" y="94"/>
                    </a:cubicBezTo>
                    <a:cubicBezTo>
                      <a:pt x="128" y="775"/>
                      <a:pt x="128" y="775"/>
                      <a:pt x="128" y="775"/>
                    </a:cubicBezTo>
                    <a:lnTo>
                      <a:pt x="0" y="7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7" name="Freeform 18"/>
              <p:cNvSpPr>
                <a:spLocks noEditPoints="1"/>
              </p:cNvSpPr>
              <p:nvPr userDrawn="1"/>
            </p:nvSpPr>
            <p:spPr bwMode="gray">
              <a:xfrm>
                <a:off x="2768" y="2598"/>
                <a:ext cx="127" cy="159"/>
              </a:xfrm>
              <a:custGeom>
                <a:avLst/>
                <a:gdLst/>
                <a:ahLst/>
                <a:cxnLst>
                  <a:cxn ang="0">
                    <a:pos x="318" y="0"/>
                  </a:cxn>
                  <a:cxn ang="0">
                    <a:pos x="559" y="107"/>
                  </a:cxn>
                  <a:cxn ang="0">
                    <a:pos x="635" y="398"/>
                  </a:cxn>
                  <a:cxn ang="0">
                    <a:pos x="559" y="688"/>
                  </a:cxn>
                  <a:cxn ang="0">
                    <a:pos x="319" y="795"/>
                  </a:cxn>
                  <a:cxn ang="0">
                    <a:pos x="0" y="393"/>
                  </a:cxn>
                  <a:cxn ang="0">
                    <a:pos x="77" y="107"/>
                  </a:cxn>
                  <a:cxn ang="0">
                    <a:pos x="318" y="0"/>
                  </a:cxn>
                  <a:cxn ang="0">
                    <a:pos x="318" y="78"/>
                  </a:cxn>
                  <a:cxn ang="0">
                    <a:pos x="167" y="176"/>
                  </a:cxn>
                  <a:cxn ang="0">
                    <a:pos x="132" y="394"/>
                  </a:cxn>
                  <a:cxn ang="0">
                    <a:pos x="167" y="619"/>
                  </a:cxn>
                  <a:cxn ang="0">
                    <a:pos x="318" y="718"/>
                  </a:cxn>
                  <a:cxn ang="0">
                    <a:pos x="468" y="619"/>
                  </a:cxn>
                  <a:cxn ang="0">
                    <a:pos x="503" y="398"/>
                  </a:cxn>
                  <a:cxn ang="0">
                    <a:pos x="468" y="176"/>
                  </a:cxn>
                  <a:cxn ang="0">
                    <a:pos x="318" y="78"/>
                  </a:cxn>
                </a:cxnLst>
                <a:rect l="0" t="0" r="r" b="b"/>
                <a:pathLst>
                  <a:path w="635" h="795">
                    <a:moveTo>
                      <a:pt x="318" y="0"/>
                    </a:moveTo>
                    <a:cubicBezTo>
                      <a:pt x="426" y="0"/>
                      <a:pt x="506" y="36"/>
                      <a:pt x="559" y="107"/>
                    </a:cubicBezTo>
                    <a:cubicBezTo>
                      <a:pt x="609" y="176"/>
                      <a:pt x="635" y="273"/>
                      <a:pt x="635" y="398"/>
                    </a:cubicBezTo>
                    <a:cubicBezTo>
                      <a:pt x="635" y="521"/>
                      <a:pt x="609" y="618"/>
                      <a:pt x="559" y="688"/>
                    </a:cubicBezTo>
                    <a:cubicBezTo>
                      <a:pt x="507" y="760"/>
                      <a:pt x="427" y="795"/>
                      <a:pt x="319" y="795"/>
                    </a:cubicBezTo>
                    <a:cubicBezTo>
                      <a:pt x="107" y="795"/>
                      <a:pt x="0" y="661"/>
                      <a:pt x="0" y="393"/>
                    </a:cubicBezTo>
                    <a:cubicBezTo>
                      <a:pt x="0" y="271"/>
                      <a:pt x="26" y="176"/>
                      <a:pt x="77" y="107"/>
                    </a:cubicBezTo>
                    <a:cubicBezTo>
                      <a:pt x="129" y="36"/>
                      <a:pt x="209" y="0"/>
                      <a:pt x="318" y="0"/>
                    </a:cubicBezTo>
                    <a:moveTo>
                      <a:pt x="318" y="78"/>
                    </a:moveTo>
                    <a:cubicBezTo>
                      <a:pt x="245" y="78"/>
                      <a:pt x="194" y="110"/>
                      <a:pt x="167" y="176"/>
                    </a:cubicBezTo>
                    <a:cubicBezTo>
                      <a:pt x="144" y="230"/>
                      <a:pt x="132" y="303"/>
                      <a:pt x="132" y="394"/>
                    </a:cubicBezTo>
                    <a:cubicBezTo>
                      <a:pt x="132" y="490"/>
                      <a:pt x="144" y="565"/>
                      <a:pt x="167" y="619"/>
                    </a:cubicBezTo>
                    <a:cubicBezTo>
                      <a:pt x="194" y="685"/>
                      <a:pt x="245" y="718"/>
                      <a:pt x="318" y="718"/>
                    </a:cubicBezTo>
                    <a:cubicBezTo>
                      <a:pt x="391" y="718"/>
                      <a:pt x="441" y="685"/>
                      <a:pt x="468" y="619"/>
                    </a:cubicBezTo>
                    <a:cubicBezTo>
                      <a:pt x="491" y="565"/>
                      <a:pt x="503" y="491"/>
                      <a:pt x="503" y="398"/>
                    </a:cubicBezTo>
                    <a:cubicBezTo>
                      <a:pt x="503" y="302"/>
                      <a:pt x="491" y="228"/>
                      <a:pt x="468" y="176"/>
                    </a:cubicBezTo>
                    <a:cubicBezTo>
                      <a:pt x="440" y="110"/>
                      <a:pt x="390" y="78"/>
                      <a:pt x="318" y="78"/>
                    </a:cubicBezTo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8" name="Freeform 19"/>
              <p:cNvSpPr>
                <a:spLocks/>
              </p:cNvSpPr>
              <p:nvPr userDrawn="1"/>
            </p:nvSpPr>
            <p:spPr bwMode="gray">
              <a:xfrm>
                <a:off x="2934" y="2598"/>
                <a:ext cx="65" cy="155"/>
              </a:xfrm>
              <a:custGeom>
                <a:avLst/>
                <a:gdLst/>
                <a:ahLst/>
                <a:cxnLst>
                  <a:cxn ang="0">
                    <a:pos x="0" y="775"/>
                  </a:cxn>
                  <a:cxn ang="0">
                    <a:pos x="0" y="33"/>
                  </a:cxn>
                  <a:cxn ang="0">
                    <a:pos x="326" y="0"/>
                  </a:cxn>
                  <a:cxn ang="0">
                    <a:pos x="326" y="81"/>
                  </a:cxn>
                  <a:cxn ang="0">
                    <a:pos x="129" y="94"/>
                  </a:cxn>
                  <a:cxn ang="0">
                    <a:pos x="129" y="775"/>
                  </a:cxn>
                  <a:cxn ang="0">
                    <a:pos x="0" y="775"/>
                  </a:cxn>
                </a:cxnLst>
                <a:rect l="0" t="0" r="r" b="b"/>
                <a:pathLst>
                  <a:path w="326" h="775">
                    <a:moveTo>
                      <a:pt x="0" y="775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99" y="12"/>
                      <a:pt x="207" y="1"/>
                      <a:pt x="326" y="0"/>
                    </a:cubicBezTo>
                    <a:cubicBezTo>
                      <a:pt x="326" y="81"/>
                      <a:pt x="326" y="81"/>
                      <a:pt x="326" y="81"/>
                    </a:cubicBezTo>
                    <a:cubicBezTo>
                      <a:pt x="254" y="81"/>
                      <a:pt x="188" y="86"/>
                      <a:pt x="129" y="94"/>
                    </a:cubicBezTo>
                    <a:cubicBezTo>
                      <a:pt x="129" y="775"/>
                      <a:pt x="129" y="775"/>
                      <a:pt x="129" y="775"/>
                    </a:cubicBezTo>
                    <a:lnTo>
                      <a:pt x="0" y="7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9" name="Freeform 20"/>
              <p:cNvSpPr>
                <a:spLocks/>
              </p:cNvSpPr>
              <p:nvPr userDrawn="1"/>
            </p:nvSpPr>
            <p:spPr bwMode="gray">
              <a:xfrm>
                <a:off x="3028" y="2598"/>
                <a:ext cx="65" cy="155"/>
              </a:xfrm>
              <a:custGeom>
                <a:avLst/>
                <a:gdLst/>
                <a:ahLst/>
                <a:cxnLst>
                  <a:cxn ang="0">
                    <a:pos x="0" y="775"/>
                  </a:cxn>
                  <a:cxn ang="0">
                    <a:pos x="0" y="33"/>
                  </a:cxn>
                  <a:cxn ang="0">
                    <a:pos x="326" y="0"/>
                  </a:cxn>
                  <a:cxn ang="0">
                    <a:pos x="326" y="81"/>
                  </a:cxn>
                  <a:cxn ang="0">
                    <a:pos x="129" y="94"/>
                  </a:cxn>
                  <a:cxn ang="0">
                    <a:pos x="129" y="775"/>
                  </a:cxn>
                  <a:cxn ang="0">
                    <a:pos x="0" y="775"/>
                  </a:cxn>
                </a:cxnLst>
                <a:rect l="0" t="0" r="r" b="b"/>
                <a:pathLst>
                  <a:path w="326" h="775">
                    <a:moveTo>
                      <a:pt x="0" y="775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99" y="12"/>
                      <a:pt x="207" y="1"/>
                      <a:pt x="326" y="0"/>
                    </a:cubicBezTo>
                    <a:cubicBezTo>
                      <a:pt x="326" y="81"/>
                      <a:pt x="326" y="81"/>
                      <a:pt x="326" y="81"/>
                    </a:cubicBezTo>
                    <a:cubicBezTo>
                      <a:pt x="253" y="81"/>
                      <a:pt x="188" y="86"/>
                      <a:pt x="129" y="94"/>
                    </a:cubicBezTo>
                    <a:cubicBezTo>
                      <a:pt x="129" y="775"/>
                      <a:pt x="129" y="775"/>
                      <a:pt x="129" y="775"/>
                    </a:cubicBezTo>
                    <a:lnTo>
                      <a:pt x="0" y="7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0" name="Freeform 21"/>
              <p:cNvSpPr>
                <a:spLocks noEditPoints="1"/>
              </p:cNvSpPr>
              <p:nvPr userDrawn="1"/>
            </p:nvSpPr>
            <p:spPr bwMode="gray">
              <a:xfrm>
                <a:off x="3110" y="2598"/>
                <a:ext cx="127" cy="159"/>
              </a:xfrm>
              <a:custGeom>
                <a:avLst/>
                <a:gdLst/>
                <a:ahLst/>
                <a:cxnLst>
                  <a:cxn ang="0">
                    <a:pos x="317" y="0"/>
                  </a:cxn>
                  <a:cxn ang="0">
                    <a:pos x="558" y="107"/>
                  </a:cxn>
                  <a:cxn ang="0">
                    <a:pos x="634" y="398"/>
                  </a:cxn>
                  <a:cxn ang="0">
                    <a:pos x="558" y="688"/>
                  </a:cxn>
                  <a:cxn ang="0">
                    <a:pos x="318" y="795"/>
                  </a:cxn>
                  <a:cxn ang="0">
                    <a:pos x="0" y="393"/>
                  </a:cxn>
                  <a:cxn ang="0">
                    <a:pos x="76" y="107"/>
                  </a:cxn>
                  <a:cxn ang="0">
                    <a:pos x="317" y="0"/>
                  </a:cxn>
                  <a:cxn ang="0">
                    <a:pos x="317" y="78"/>
                  </a:cxn>
                  <a:cxn ang="0">
                    <a:pos x="166" y="176"/>
                  </a:cxn>
                  <a:cxn ang="0">
                    <a:pos x="132" y="394"/>
                  </a:cxn>
                  <a:cxn ang="0">
                    <a:pos x="166" y="619"/>
                  </a:cxn>
                  <a:cxn ang="0">
                    <a:pos x="317" y="718"/>
                  </a:cxn>
                  <a:cxn ang="0">
                    <a:pos x="468" y="619"/>
                  </a:cxn>
                  <a:cxn ang="0">
                    <a:pos x="502" y="398"/>
                  </a:cxn>
                  <a:cxn ang="0">
                    <a:pos x="468" y="176"/>
                  </a:cxn>
                  <a:cxn ang="0">
                    <a:pos x="317" y="78"/>
                  </a:cxn>
                </a:cxnLst>
                <a:rect l="0" t="0" r="r" b="b"/>
                <a:pathLst>
                  <a:path w="634" h="795">
                    <a:moveTo>
                      <a:pt x="317" y="0"/>
                    </a:moveTo>
                    <a:cubicBezTo>
                      <a:pt x="425" y="0"/>
                      <a:pt x="505" y="36"/>
                      <a:pt x="558" y="107"/>
                    </a:cubicBezTo>
                    <a:cubicBezTo>
                      <a:pt x="608" y="176"/>
                      <a:pt x="634" y="273"/>
                      <a:pt x="634" y="398"/>
                    </a:cubicBezTo>
                    <a:cubicBezTo>
                      <a:pt x="634" y="521"/>
                      <a:pt x="608" y="618"/>
                      <a:pt x="558" y="688"/>
                    </a:cubicBezTo>
                    <a:cubicBezTo>
                      <a:pt x="506" y="760"/>
                      <a:pt x="426" y="795"/>
                      <a:pt x="318" y="795"/>
                    </a:cubicBezTo>
                    <a:cubicBezTo>
                      <a:pt x="106" y="795"/>
                      <a:pt x="0" y="661"/>
                      <a:pt x="0" y="393"/>
                    </a:cubicBezTo>
                    <a:cubicBezTo>
                      <a:pt x="0" y="271"/>
                      <a:pt x="25" y="176"/>
                      <a:pt x="76" y="107"/>
                    </a:cubicBezTo>
                    <a:cubicBezTo>
                      <a:pt x="128" y="36"/>
                      <a:pt x="209" y="0"/>
                      <a:pt x="317" y="0"/>
                    </a:cubicBezTo>
                    <a:moveTo>
                      <a:pt x="317" y="78"/>
                    </a:moveTo>
                    <a:cubicBezTo>
                      <a:pt x="244" y="78"/>
                      <a:pt x="194" y="110"/>
                      <a:pt x="166" y="176"/>
                    </a:cubicBezTo>
                    <a:cubicBezTo>
                      <a:pt x="143" y="230"/>
                      <a:pt x="132" y="303"/>
                      <a:pt x="132" y="394"/>
                    </a:cubicBezTo>
                    <a:cubicBezTo>
                      <a:pt x="132" y="490"/>
                      <a:pt x="143" y="565"/>
                      <a:pt x="166" y="619"/>
                    </a:cubicBezTo>
                    <a:cubicBezTo>
                      <a:pt x="194" y="685"/>
                      <a:pt x="244" y="718"/>
                      <a:pt x="317" y="718"/>
                    </a:cubicBezTo>
                    <a:cubicBezTo>
                      <a:pt x="390" y="718"/>
                      <a:pt x="440" y="685"/>
                      <a:pt x="468" y="619"/>
                    </a:cubicBezTo>
                    <a:cubicBezTo>
                      <a:pt x="490" y="565"/>
                      <a:pt x="502" y="491"/>
                      <a:pt x="502" y="398"/>
                    </a:cubicBezTo>
                    <a:cubicBezTo>
                      <a:pt x="502" y="302"/>
                      <a:pt x="490" y="228"/>
                      <a:pt x="468" y="176"/>
                    </a:cubicBezTo>
                    <a:cubicBezTo>
                      <a:pt x="439" y="110"/>
                      <a:pt x="389" y="78"/>
                      <a:pt x="317" y="78"/>
                    </a:cubicBezTo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1" name="Freeform 22"/>
              <p:cNvSpPr>
                <a:spLocks/>
              </p:cNvSpPr>
              <p:nvPr userDrawn="1"/>
            </p:nvSpPr>
            <p:spPr bwMode="gray">
              <a:xfrm>
                <a:off x="3253" y="2602"/>
                <a:ext cx="195" cy="151"/>
              </a:xfrm>
              <a:custGeom>
                <a:avLst/>
                <a:gdLst/>
                <a:ahLst/>
                <a:cxnLst>
                  <a:cxn ang="0">
                    <a:pos x="213" y="754"/>
                  </a:cxn>
                  <a:cxn ang="0">
                    <a:pos x="0" y="0"/>
                  </a:cxn>
                  <a:cxn ang="0">
                    <a:pos x="130" y="0"/>
                  </a:cxn>
                  <a:cxn ang="0">
                    <a:pos x="290" y="614"/>
                  </a:cxn>
                  <a:cxn ang="0">
                    <a:pos x="431" y="0"/>
                  </a:cxn>
                  <a:cxn ang="0">
                    <a:pos x="558" y="0"/>
                  </a:cxn>
                  <a:cxn ang="0">
                    <a:pos x="706" y="614"/>
                  </a:cxn>
                  <a:cxn ang="0">
                    <a:pos x="866" y="0"/>
                  </a:cxn>
                  <a:cxn ang="0">
                    <a:pos x="971" y="0"/>
                  </a:cxn>
                  <a:cxn ang="0">
                    <a:pos x="758" y="754"/>
                  </a:cxn>
                  <a:cxn ang="0">
                    <a:pos x="631" y="754"/>
                  </a:cxn>
                  <a:cxn ang="0">
                    <a:pos x="517" y="266"/>
                  </a:cxn>
                  <a:cxn ang="0">
                    <a:pos x="489" y="112"/>
                  </a:cxn>
                  <a:cxn ang="0">
                    <a:pos x="460" y="265"/>
                  </a:cxn>
                  <a:cxn ang="0">
                    <a:pos x="347" y="754"/>
                  </a:cxn>
                  <a:cxn ang="0">
                    <a:pos x="213" y="754"/>
                  </a:cxn>
                </a:cxnLst>
                <a:rect l="0" t="0" r="r" b="b"/>
                <a:pathLst>
                  <a:path w="971" h="754">
                    <a:moveTo>
                      <a:pt x="213" y="75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290" y="614"/>
                      <a:pt x="290" y="614"/>
                      <a:pt x="290" y="614"/>
                    </a:cubicBezTo>
                    <a:cubicBezTo>
                      <a:pt x="431" y="0"/>
                      <a:pt x="431" y="0"/>
                      <a:pt x="431" y="0"/>
                    </a:cubicBezTo>
                    <a:cubicBezTo>
                      <a:pt x="558" y="0"/>
                      <a:pt x="558" y="0"/>
                      <a:pt x="558" y="0"/>
                    </a:cubicBezTo>
                    <a:cubicBezTo>
                      <a:pt x="706" y="614"/>
                      <a:pt x="706" y="614"/>
                      <a:pt x="706" y="614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971" y="0"/>
                      <a:pt x="971" y="0"/>
                      <a:pt x="971" y="0"/>
                    </a:cubicBezTo>
                    <a:cubicBezTo>
                      <a:pt x="758" y="754"/>
                      <a:pt x="758" y="754"/>
                      <a:pt x="758" y="754"/>
                    </a:cubicBezTo>
                    <a:cubicBezTo>
                      <a:pt x="631" y="754"/>
                      <a:pt x="631" y="754"/>
                      <a:pt x="631" y="754"/>
                    </a:cubicBezTo>
                    <a:cubicBezTo>
                      <a:pt x="517" y="266"/>
                      <a:pt x="517" y="266"/>
                      <a:pt x="517" y="266"/>
                    </a:cubicBezTo>
                    <a:cubicBezTo>
                      <a:pt x="509" y="231"/>
                      <a:pt x="500" y="180"/>
                      <a:pt x="489" y="112"/>
                    </a:cubicBezTo>
                    <a:cubicBezTo>
                      <a:pt x="481" y="166"/>
                      <a:pt x="471" y="217"/>
                      <a:pt x="460" y="265"/>
                    </a:cubicBezTo>
                    <a:cubicBezTo>
                      <a:pt x="347" y="754"/>
                      <a:pt x="347" y="754"/>
                      <a:pt x="347" y="754"/>
                    </a:cubicBezTo>
                    <a:lnTo>
                      <a:pt x="213" y="7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2" name="Freeform 23"/>
              <p:cNvSpPr>
                <a:spLocks/>
              </p:cNvSpPr>
              <p:nvPr userDrawn="1"/>
            </p:nvSpPr>
            <p:spPr bwMode="gray">
              <a:xfrm>
                <a:off x="3525" y="2602"/>
                <a:ext cx="194" cy="151"/>
              </a:xfrm>
              <a:custGeom>
                <a:avLst/>
                <a:gdLst/>
                <a:ahLst/>
                <a:cxnLst>
                  <a:cxn ang="0">
                    <a:pos x="213" y="754"/>
                  </a:cxn>
                  <a:cxn ang="0">
                    <a:pos x="0" y="0"/>
                  </a:cxn>
                  <a:cxn ang="0">
                    <a:pos x="130" y="0"/>
                  </a:cxn>
                  <a:cxn ang="0">
                    <a:pos x="290" y="614"/>
                  </a:cxn>
                  <a:cxn ang="0">
                    <a:pos x="431" y="0"/>
                  </a:cxn>
                  <a:cxn ang="0">
                    <a:pos x="559" y="0"/>
                  </a:cxn>
                  <a:cxn ang="0">
                    <a:pos x="706" y="614"/>
                  </a:cxn>
                  <a:cxn ang="0">
                    <a:pos x="866" y="0"/>
                  </a:cxn>
                  <a:cxn ang="0">
                    <a:pos x="971" y="0"/>
                  </a:cxn>
                  <a:cxn ang="0">
                    <a:pos x="758" y="754"/>
                  </a:cxn>
                  <a:cxn ang="0">
                    <a:pos x="631" y="754"/>
                  </a:cxn>
                  <a:cxn ang="0">
                    <a:pos x="518" y="266"/>
                  </a:cxn>
                  <a:cxn ang="0">
                    <a:pos x="489" y="112"/>
                  </a:cxn>
                  <a:cxn ang="0">
                    <a:pos x="460" y="265"/>
                  </a:cxn>
                  <a:cxn ang="0">
                    <a:pos x="347" y="754"/>
                  </a:cxn>
                  <a:cxn ang="0">
                    <a:pos x="213" y="754"/>
                  </a:cxn>
                </a:cxnLst>
                <a:rect l="0" t="0" r="r" b="b"/>
                <a:pathLst>
                  <a:path w="971" h="754">
                    <a:moveTo>
                      <a:pt x="213" y="75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290" y="614"/>
                      <a:pt x="290" y="614"/>
                      <a:pt x="290" y="614"/>
                    </a:cubicBezTo>
                    <a:cubicBezTo>
                      <a:pt x="431" y="0"/>
                      <a:pt x="431" y="0"/>
                      <a:pt x="431" y="0"/>
                    </a:cubicBezTo>
                    <a:cubicBezTo>
                      <a:pt x="559" y="0"/>
                      <a:pt x="559" y="0"/>
                      <a:pt x="559" y="0"/>
                    </a:cubicBezTo>
                    <a:cubicBezTo>
                      <a:pt x="706" y="614"/>
                      <a:pt x="706" y="614"/>
                      <a:pt x="706" y="614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971" y="0"/>
                      <a:pt x="971" y="0"/>
                      <a:pt x="971" y="0"/>
                    </a:cubicBezTo>
                    <a:cubicBezTo>
                      <a:pt x="758" y="754"/>
                      <a:pt x="758" y="754"/>
                      <a:pt x="758" y="754"/>
                    </a:cubicBezTo>
                    <a:cubicBezTo>
                      <a:pt x="631" y="754"/>
                      <a:pt x="631" y="754"/>
                      <a:pt x="631" y="754"/>
                    </a:cubicBezTo>
                    <a:cubicBezTo>
                      <a:pt x="518" y="266"/>
                      <a:pt x="518" y="266"/>
                      <a:pt x="518" y="266"/>
                    </a:cubicBezTo>
                    <a:cubicBezTo>
                      <a:pt x="510" y="231"/>
                      <a:pt x="500" y="180"/>
                      <a:pt x="489" y="112"/>
                    </a:cubicBezTo>
                    <a:cubicBezTo>
                      <a:pt x="481" y="166"/>
                      <a:pt x="471" y="217"/>
                      <a:pt x="460" y="265"/>
                    </a:cubicBezTo>
                    <a:cubicBezTo>
                      <a:pt x="347" y="754"/>
                      <a:pt x="347" y="754"/>
                      <a:pt x="347" y="754"/>
                    </a:cubicBezTo>
                    <a:lnTo>
                      <a:pt x="213" y="7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3" name="Freeform 24"/>
              <p:cNvSpPr>
                <a:spLocks noEditPoints="1"/>
              </p:cNvSpPr>
              <p:nvPr userDrawn="1"/>
            </p:nvSpPr>
            <p:spPr bwMode="gray">
              <a:xfrm>
                <a:off x="3745" y="2547"/>
                <a:ext cx="31" cy="206"/>
              </a:xfrm>
              <a:custGeom>
                <a:avLst/>
                <a:gdLst/>
                <a:ahLst/>
                <a:cxnLst>
                  <a:cxn ang="0">
                    <a:pos x="79" y="0"/>
                  </a:cxn>
                  <a:cxn ang="0">
                    <a:pos x="137" y="26"/>
                  </a:cxn>
                  <a:cxn ang="0">
                    <a:pos x="157" y="79"/>
                  </a:cxn>
                  <a:cxn ang="0">
                    <a:pos x="132" y="139"/>
                  </a:cxn>
                  <a:cxn ang="0">
                    <a:pos x="78" y="159"/>
                  </a:cxn>
                  <a:cxn ang="0">
                    <a:pos x="20" y="133"/>
                  </a:cxn>
                  <a:cxn ang="0">
                    <a:pos x="0" y="78"/>
                  </a:cxn>
                  <a:cxn ang="0">
                    <a:pos x="26" y="20"/>
                  </a:cxn>
                  <a:cxn ang="0">
                    <a:pos x="79" y="0"/>
                  </a:cxn>
                  <a:cxn ang="0">
                    <a:pos x="16" y="277"/>
                  </a:cxn>
                  <a:cxn ang="0">
                    <a:pos x="144" y="277"/>
                  </a:cxn>
                  <a:cxn ang="0">
                    <a:pos x="144" y="1031"/>
                  </a:cxn>
                  <a:cxn ang="0">
                    <a:pos x="16" y="1031"/>
                  </a:cxn>
                  <a:cxn ang="0">
                    <a:pos x="16" y="277"/>
                  </a:cxn>
                </a:cxnLst>
                <a:rect l="0" t="0" r="r" b="b"/>
                <a:pathLst>
                  <a:path w="157" h="1031">
                    <a:moveTo>
                      <a:pt x="79" y="0"/>
                    </a:moveTo>
                    <a:cubicBezTo>
                      <a:pt x="102" y="0"/>
                      <a:pt x="122" y="9"/>
                      <a:pt x="137" y="26"/>
                    </a:cubicBezTo>
                    <a:cubicBezTo>
                      <a:pt x="151" y="42"/>
                      <a:pt x="157" y="59"/>
                      <a:pt x="157" y="79"/>
                    </a:cubicBezTo>
                    <a:cubicBezTo>
                      <a:pt x="157" y="103"/>
                      <a:pt x="149" y="123"/>
                      <a:pt x="132" y="139"/>
                    </a:cubicBezTo>
                    <a:cubicBezTo>
                      <a:pt x="117" y="152"/>
                      <a:pt x="99" y="159"/>
                      <a:pt x="78" y="159"/>
                    </a:cubicBezTo>
                    <a:cubicBezTo>
                      <a:pt x="55" y="159"/>
                      <a:pt x="35" y="150"/>
                      <a:pt x="20" y="133"/>
                    </a:cubicBezTo>
                    <a:cubicBezTo>
                      <a:pt x="6" y="118"/>
                      <a:pt x="0" y="99"/>
                      <a:pt x="0" y="78"/>
                    </a:cubicBezTo>
                    <a:cubicBezTo>
                      <a:pt x="0" y="56"/>
                      <a:pt x="9" y="37"/>
                      <a:pt x="26" y="20"/>
                    </a:cubicBezTo>
                    <a:cubicBezTo>
                      <a:pt x="41" y="7"/>
                      <a:pt x="58" y="0"/>
                      <a:pt x="79" y="0"/>
                    </a:cubicBezTo>
                    <a:moveTo>
                      <a:pt x="16" y="277"/>
                    </a:moveTo>
                    <a:cubicBezTo>
                      <a:pt x="144" y="277"/>
                      <a:pt x="144" y="277"/>
                      <a:pt x="144" y="277"/>
                    </a:cubicBezTo>
                    <a:cubicBezTo>
                      <a:pt x="144" y="1031"/>
                      <a:pt x="144" y="1031"/>
                      <a:pt x="144" y="1031"/>
                    </a:cubicBezTo>
                    <a:cubicBezTo>
                      <a:pt x="16" y="1031"/>
                      <a:pt x="16" y="1031"/>
                      <a:pt x="16" y="1031"/>
                    </a:cubicBezTo>
                    <a:lnTo>
                      <a:pt x="16" y="27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4" name="Freeform 25"/>
              <p:cNvSpPr>
                <a:spLocks/>
              </p:cNvSpPr>
              <p:nvPr userDrawn="1"/>
            </p:nvSpPr>
            <p:spPr bwMode="gray">
              <a:xfrm>
                <a:off x="3820" y="2561"/>
                <a:ext cx="67" cy="19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9" y="0"/>
                  </a:cxn>
                  <a:cxn ang="0">
                    <a:pos x="129" y="204"/>
                  </a:cxn>
                  <a:cxn ang="0">
                    <a:pos x="332" y="204"/>
                  </a:cxn>
                  <a:cxn ang="0">
                    <a:pos x="332" y="286"/>
                  </a:cxn>
                  <a:cxn ang="0">
                    <a:pos x="129" y="286"/>
                  </a:cxn>
                  <a:cxn ang="0">
                    <a:pos x="129" y="686"/>
                  </a:cxn>
                  <a:cxn ang="0">
                    <a:pos x="163" y="840"/>
                  </a:cxn>
                  <a:cxn ang="0">
                    <a:pos x="234" y="873"/>
                  </a:cxn>
                  <a:cxn ang="0">
                    <a:pos x="289" y="875"/>
                  </a:cxn>
                  <a:cxn ang="0">
                    <a:pos x="332" y="875"/>
                  </a:cxn>
                  <a:cxn ang="0">
                    <a:pos x="332" y="958"/>
                  </a:cxn>
                  <a:cxn ang="0">
                    <a:pos x="262" y="958"/>
                  </a:cxn>
                  <a:cxn ang="0">
                    <a:pos x="132" y="945"/>
                  </a:cxn>
                  <a:cxn ang="0">
                    <a:pos x="11" y="817"/>
                  </a:cxn>
                  <a:cxn ang="0">
                    <a:pos x="0" y="667"/>
                  </a:cxn>
                  <a:cxn ang="0">
                    <a:pos x="0" y="0"/>
                  </a:cxn>
                </a:cxnLst>
                <a:rect l="0" t="0" r="r" b="b"/>
                <a:pathLst>
                  <a:path w="332" h="958">
                    <a:moveTo>
                      <a:pt x="0" y="0"/>
                    </a:move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204"/>
                      <a:pt x="129" y="204"/>
                      <a:pt x="129" y="204"/>
                    </a:cubicBezTo>
                    <a:cubicBezTo>
                      <a:pt x="332" y="204"/>
                      <a:pt x="332" y="204"/>
                      <a:pt x="332" y="204"/>
                    </a:cubicBezTo>
                    <a:cubicBezTo>
                      <a:pt x="332" y="286"/>
                      <a:pt x="332" y="286"/>
                      <a:pt x="332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9" y="686"/>
                      <a:pt x="129" y="686"/>
                      <a:pt x="129" y="686"/>
                    </a:cubicBezTo>
                    <a:cubicBezTo>
                      <a:pt x="129" y="762"/>
                      <a:pt x="140" y="813"/>
                      <a:pt x="163" y="840"/>
                    </a:cubicBezTo>
                    <a:cubicBezTo>
                      <a:pt x="178" y="858"/>
                      <a:pt x="202" y="869"/>
                      <a:pt x="234" y="873"/>
                    </a:cubicBezTo>
                    <a:cubicBezTo>
                      <a:pt x="245" y="875"/>
                      <a:pt x="263" y="875"/>
                      <a:pt x="289" y="875"/>
                    </a:cubicBezTo>
                    <a:cubicBezTo>
                      <a:pt x="332" y="875"/>
                      <a:pt x="332" y="875"/>
                      <a:pt x="332" y="875"/>
                    </a:cubicBezTo>
                    <a:cubicBezTo>
                      <a:pt x="332" y="958"/>
                      <a:pt x="332" y="958"/>
                      <a:pt x="332" y="958"/>
                    </a:cubicBezTo>
                    <a:cubicBezTo>
                      <a:pt x="262" y="958"/>
                      <a:pt x="262" y="958"/>
                      <a:pt x="262" y="958"/>
                    </a:cubicBezTo>
                    <a:cubicBezTo>
                      <a:pt x="207" y="958"/>
                      <a:pt x="163" y="953"/>
                      <a:pt x="132" y="945"/>
                    </a:cubicBezTo>
                    <a:cubicBezTo>
                      <a:pt x="66" y="927"/>
                      <a:pt x="26" y="884"/>
                      <a:pt x="11" y="817"/>
                    </a:cubicBezTo>
                    <a:cubicBezTo>
                      <a:pt x="4" y="781"/>
                      <a:pt x="0" y="731"/>
                      <a:pt x="0" y="66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5" name="Freeform 26"/>
              <p:cNvSpPr>
                <a:spLocks/>
              </p:cNvSpPr>
              <p:nvPr userDrawn="1"/>
            </p:nvSpPr>
            <p:spPr bwMode="gray">
              <a:xfrm>
                <a:off x="3918" y="2526"/>
                <a:ext cx="114" cy="227"/>
              </a:xfrm>
              <a:custGeom>
                <a:avLst/>
                <a:gdLst/>
                <a:ahLst/>
                <a:cxnLst>
                  <a:cxn ang="0">
                    <a:pos x="0" y="1136"/>
                  </a:cxn>
                  <a:cxn ang="0">
                    <a:pos x="0" y="0"/>
                  </a:cxn>
                  <a:cxn ang="0">
                    <a:pos x="129" y="0"/>
                  </a:cxn>
                  <a:cxn ang="0">
                    <a:pos x="129" y="400"/>
                  </a:cxn>
                  <a:cxn ang="0">
                    <a:pos x="319" y="361"/>
                  </a:cxn>
                  <a:cxn ang="0">
                    <a:pos x="549" y="479"/>
                  </a:cxn>
                  <a:cxn ang="0">
                    <a:pos x="572" y="673"/>
                  </a:cxn>
                  <a:cxn ang="0">
                    <a:pos x="572" y="1136"/>
                  </a:cxn>
                  <a:cxn ang="0">
                    <a:pos x="443" y="1136"/>
                  </a:cxn>
                  <a:cxn ang="0">
                    <a:pos x="443" y="653"/>
                  </a:cxn>
                  <a:cxn ang="0">
                    <a:pos x="420" y="499"/>
                  </a:cxn>
                  <a:cxn ang="0">
                    <a:pos x="306" y="439"/>
                  </a:cxn>
                  <a:cxn ang="0">
                    <a:pos x="129" y="485"/>
                  </a:cxn>
                  <a:cxn ang="0">
                    <a:pos x="129" y="1136"/>
                  </a:cxn>
                  <a:cxn ang="0">
                    <a:pos x="0" y="1136"/>
                  </a:cxn>
                </a:cxnLst>
                <a:rect l="0" t="0" r="r" b="b"/>
                <a:pathLst>
                  <a:path w="572" h="1136">
                    <a:moveTo>
                      <a:pt x="0" y="113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400"/>
                      <a:pt x="129" y="400"/>
                      <a:pt x="129" y="400"/>
                    </a:cubicBezTo>
                    <a:cubicBezTo>
                      <a:pt x="196" y="374"/>
                      <a:pt x="259" y="361"/>
                      <a:pt x="319" y="361"/>
                    </a:cubicBezTo>
                    <a:cubicBezTo>
                      <a:pt x="438" y="361"/>
                      <a:pt x="515" y="400"/>
                      <a:pt x="549" y="479"/>
                    </a:cubicBezTo>
                    <a:cubicBezTo>
                      <a:pt x="564" y="515"/>
                      <a:pt x="572" y="579"/>
                      <a:pt x="572" y="673"/>
                    </a:cubicBezTo>
                    <a:cubicBezTo>
                      <a:pt x="572" y="1136"/>
                      <a:pt x="572" y="1136"/>
                      <a:pt x="572" y="1136"/>
                    </a:cubicBezTo>
                    <a:cubicBezTo>
                      <a:pt x="443" y="1136"/>
                      <a:pt x="443" y="1136"/>
                      <a:pt x="443" y="1136"/>
                    </a:cubicBezTo>
                    <a:cubicBezTo>
                      <a:pt x="443" y="653"/>
                      <a:pt x="443" y="653"/>
                      <a:pt x="443" y="653"/>
                    </a:cubicBezTo>
                    <a:cubicBezTo>
                      <a:pt x="443" y="581"/>
                      <a:pt x="436" y="529"/>
                      <a:pt x="420" y="499"/>
                    </a:cubicBezTo>
                    <a:cubicBezTo>
                      <a:pt x="400" y="459"/>
                      <a:pt x="362" y="439"/>
                      <a:pt x="306" y="439"/>
                    </a:cubicBezTo>
                    <a:cubicBezTo>
                      <a:pt x="256" y="439"/>
                      <a:pt x="197" y="454"/>
                      <a:pt x="129" y="485"/>
                    </a:cubicBezTo>
                    <a:cubicBezTo>
                      <a:pt x="129" y="1136"/>
                      <a:pt x="129" y="1136"/>
                      <a:pt x="129" y="1136"/>
                    </a:cubicBezTo>
                    <a:lnTo>
                      <a:pt x="0" y="113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6" name="Freeform 27"/>
              <p:cNvSpPr>
                <a:spLocks/>
              </p:cNvSpPr>
              <p:nvPr userDrawn="1"/>
            </p:nvSpPr>
            <p:spPr bwMode="gray">
              <a:xfrm>
                <a:off x="4128" y="2602"/>
                <a:ext cx="126" cy="223"/>
              </a:xfrm>
              <a:custGeom>
                <a:avLst/>
                <a:gdLst/>
                <a:ahLst/>
                <a:cxnLst>
                  <a:cxn ang="0">
                    <a:pos x="56" y="153"/>
                  </a:cxn>
                  <a:cxn ang="0">
                    <a:pos x="0" y="0"/>
                  </a:cxn>
                  <a:cxn ang="0">
                    <a:pos x="27" y="0"/>
                  </a:cxn>
                  <a:cxn ang="0">
                    <a:pos x="67" y="120"/>
                  </a:cxn>
                  <a:cxn ang="0">
                    <a:pos x="104" y="0"/>
                  </a:cxn>
                  <a:cxn ang="0">
                    <a:pos x="126" y="0"/>
                  </a:cxn>
                  <a:cxn ang="0">
                    <a:pos x="51" y="223"/>
                  </a:cxn>
                  <a:cxn ang="0">
                    <a:pos x="29" y="223"/>
                  </a:cxn>
                  <a:cxn ang="0">
                    <a:pos x="56" y="153"/>
                  </a:cxn>
                </a:cxnLst>
                <a:rect l="0" t="0" r="r" b="b"/>
                <a:pathLst>
                  <a:path w="126" h="223">
                    <a:moveTo>
                      <a:pt x="56" y="153"/>
                    </a:moveTo>
                    <a:lnTo>
                      <a:pt x="0" y="0"/>
                    </a:lnTo>
                    <a:lnTo>
                      <a:pt x="27" y="0"/>
                    </a:lnTo>
                    <a:lnTo>
                      <a:pt x="67" y="120"/>
                    </a:lnTo>
                    <a:lnTo>
                      <a:pt x="104" y="0"/>
                    </a:lnTo>
                    <a:lnTo>
                      <a:pt x="126" y="0"/>
                    </a:lnTo>
                    <a:lnTo>
                      <a:pt x="51" y="223"/>
                    </a:lnTo>
                    <a:lnTo>
                      <a:pt x="29" y="223"/>
                    </a:lnTo>
                    <a:lnTo>
                      <a:pt x="56" y="15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7" name="Freeform 28"/>
              <p:cNvSpPr>
                <a:spLocks noEditPoints="1"/>
              </p:cNvSpPr>
              <p:nvPr userDrawn="1"/>
            </p:nvSpPr>
            <p:spPr bwMode="gray">
              <a:xfrm>
                <a:off x="4270" y="2598"/>
                <a:ext cx="127" cy="159"/>
              </a:xfrm>
              <a:custGeom>
                <a:avLst/>
                <a:gdLst/>
                <a:ahLst/>
                <a:cxnLst>
                  <a:cxn ang="0">
                    <a:pos x="318" y="0"/>
                  </a:cxn>
                  <a:cxn ang="0">
                    <a:pos x="559" y="107"/>
                  </a:cxn>
                  <a:cxn ang="0">
                    <a:pos x="634" y="398"/>
                  </a:cxn>
                  <a:cxn ang="0">
                    <a:pos x="559" y="688"/>
                  </a:cxn>
                  <a:cxn ang="0">
                    <a:pos x="318" y="795"/>
                  </a:cxn>
                  <a:cxn ang="0">
                    <a:pos x="0" y="393"/>
                  </a:cxn>
                  <a:cxn ang="0">
                    <a:pos x="76" y="107"/>
                  </a:cxn>
                  <a:cxn ang="0">
                    <a:pos x="318" y="0"/>
                  </a:cxn>
                  <a:cxn ang="0">
                    <a:pos x="318" y="78"/>
                  </a:cxn>
                  <a:cxn ang="0">
                    <a:pos x="167" y="176"/>
                  </a:cxn>
                  <a:cxn ang="0">
                    <a:pos x="132" y="394"/>
                  </a:cxn>
                  <a:cxn ang="0">
                    <a:pos x="167" y="619"/>
                  </a:cxn>
                  <a:cxn ang="0">
                    <a:pos x="318" y="718"/>
                  </a:cxn>
                  <a:cxn ang="0">
                    <a:pos x="468" y="619"/>
                  </a:cxn>
                  <a:cxn ang="0">
                    <a:pos x="503" y="398"/>
                  </a:cxn>
                  <a:cxn ang="0">
                    <a:pos x="468" y="176"/>
                  </a:cxn>
                  <a:cxn ang="0">
                    <a:pos x="318" y="78"/>
                  </a:cxn>
                </a:cxnLst>
                <a:rect l="0" t="0" r="r" b="b"/>
                <a:pathLst>
                  <a:path w="634" h="795">
                    <a:moveTo>
                      <a:pt x="318" y="0"/>
                    </a:moveTo>
                    <a:cubicBezTo>
                      <a:pt x="426" y="0"/>
                      <a:pt x="506" y="36"/>
                      <a:pt x="559" y="107"/>
                    </a:cubicBezTo>
                    <a:cubicBezTo>
                      <a:pt x="609" y="176"/>
                      <a:pt x="634" y="273"/>
                      <a:pt x="634" y="398"/>
                    </a:cubicBezTo>
                    <a:cubicBezTo>
                      <a:pt x="634" y="521"/>
                      <a:pt x="609" y="618"/>
                      <a:pt x="559" y="688"/>
                    </a:cubicBezTo>
                    <a:cubicBezTo>
                      <a:pt x="507" y="760"/>
                      <a:pt x="427" y="795"/>
                      <a:pt x="318" y="795"/>
                    </a:cubicBezTo>
                    <a:cubicBezTo>
                      <a:pt x="106" y="795"/>
                      <a:pt x="0" y="661"/>
                      <a:pt x="0" y="393"/>
                    </a:cubicBezTo>
                    <a:cubicBezTo>
                      <a:pt x="0" y="271"/>
                      <a:pt x="26" y="176"/>
                      <a:pt x="76" y="107"/>
                    </a:cubicBezTo>
                    <a:cubicBezTo>
                      <a:pt x="129" y="36"/>
                      <a:pt x="210" y="0"/>
                      <a:pt x="318" y="0"/>
                    </a:cubicBezTo>
                    <a:moveTo>
                      <a:pt x="318" y="78"/>
                    </a:moveTo>
                    <a:cubicBezTo>
                      <a:pt x="245" y="78"/>
                      <a:pt x="194" y="110"/>
                      <a:pt x="167" y="176"/>
                    </a:cubicBezTo>
                    <a:cubicBezTo>
                      <a:pt x="144" y="230"/>
                      <a:pt x="132" y="303"/>
                      <a:pt x="132" y="394"/>
                    </a:cubicBezTo>
                    <a:cubicBezTo>
                      <a:pt x="132" y="490"/>
                      <a:pt x="144" y="565"/>
                      <a:pt x="167" y="619"/>
                    </a:cubicBezTo>
                    <a:cubicBezTo>
                      <a:pt x="194" y="685"/>
                      <a:pt x="245" y="718"/>
                      <a:pt x="318" y="718"/>
                    </a:cubicBezTo>
                    <a:cubicBezTo>
                      <a:pt x="391" y="718"/>
                      <a:pt x="441" y="685"/>
                      <a:pt x="468" y="619"/>
                    </a:cubicBezTo>
                    <a:cubicBezTo>
                      <a:pt x="491" y="565"/>
                      <a:pt x="503" y="491"/>
                      <a:pt x="503" y="398"/>
                    </a:cubicBezTo>
                    <a:cubicBezTo>
                      <a:pt x="503" y="302"/>
                      <a:pt x="491" y="228"/>
                      <a:pt x="468" y="176"/>
                    </a:cubicBezTo>
                    <a:cubicBezTo>
                      <a:pt x="440" y="110"/>
                      <a:pt x="390" y="78"/>
                      <a:pt x="318" y="78"/>
                    </a:cubicBezTo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8" name="Freeform 29"/>
              <p:cNvSpPr>
                <a:spLocks/>
              </p:cNvSpPr>
              <p:nvPr userDrawn="1"/>
            </p:nvSpPr>
            <p:spPr bwMode="gray">
              <a:xfrm>
                <a:off x="4433" y="2602"/>
                <a:ext cx="110" cy="15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9" y="0"/>
                  </a:cxn>
                  <a:cxn ang="0">
                    <a:pos x="129" y="465"/>
                  </a:cxn>
                  <a:cxn ang="0">
                    <a:pos x="152" y="636"/>
                  </a:cxn>
                  <a:cxn ang="0">
                    <a:pos x="206" y="685"/>
                  </a:cxn>
                  <a:cxn ang="0">
                    <a:pos x="289" y="697"/>
                  </a:cxn>
                  <a:cxn ang="0">
                    <a:pos x="422" y="677"/>
                  </a:cxn>
                  <a:cxn ang="0">
                    <a:pos x="422" y="0"/>
                  </a:cxn>
                  <a:cxn ang="0">
                    <a:pos x="550" y="0"/>
                  </a:cxn>
                  <a:cxn ang="0">
                    <a:pos x="550" y="742"/>
                  </a:cxn>
                  <a:cxn ang="0">
                    <a:pos x="281" y="774"/>
                  </a:cxn>
                  <a:cxn ang="0">
                    <a:pos x="90" y="734"/>
                  </a:cxn>
                  <a:cxn ang="0">
                    <a:pos x="7" y="593"/>
                  </a:cxn>
                  <a:cxn ang="0">
                    <a:pos x="0" y="475"/>
                  </a:cxn>
                  <a:cxn ang="0">
                    <a:pos x="0" y="0"/>
                  </a:cxn>
                </a:cxnLst>
                <a:rect l="0" t="0" r="r" b="b"/>
                <a:pathLst>
                  <a:path w="550" h="774">
                    <a:moveTo>
                      <a:pt x="0" y="0"/>
                    </a:move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465"/>
                      <a:pt x="129" y="465"/>
                      <a:pt x="129" y="465"/>
                    </a:cubicBezTo>
                    <a:cubicBezTo>
                      <a:pt x="129" y="550"/>
                      <a:pt x="137" y="608"/>
                      <a:pt x="152" y="636"/>
                    </a:cubicBezTo>
                    <a:cubicBezTo>
                      <a:pt x="165" y="660"/>
                      <a:pt x="183" y="676"/>
                      <a:pt x="206" y="685"/>
                    </a:cubicBezTo>
                    <a:cubicBezTo>
                      <a:pt x="225" y="693"/>
                      <a:pt x="253" y="697"/>
                      <a:pt x="289" y="697"/>
                    </a:cubicBezTo>
                    <a:cubicBezTo>
                      <a:pt x="331" y="697"/>
                      <a:pt x="375" y="690"/>
                      <a:pt x="422" y="677"/>
                    </a:cubicBezTo>
                    <a:cubicBezTo>
                      <a:pt x="422" y="0"/>
                      <a:pt x="422" y="0"/>
                      <a:pt x="422" y="0"/>
                    </a:cubicBezTo>
                    <a:cubicBezTo>
                      <a:pt x="550" y="0"/>
                      <a:pt x="550" y="0"/>
                      <a:pt x="550" y="0"/>
                    </a:cubicBezTo>
                    <a:cubicBezTo>
                      <a:pt x="550" y="742"/>
                      <a:pt x="550" y="742"/>
                      <a:pt x="550" y="742"/>
                    </a:cubicBezTo>
                    <a:cubicBezTo>
                      <a:pt x="455" y="763"/>
                      <a:pt x="365" y="774"/>
                      <a:pt x="281" y="774"/>
                    </a:cubicBezTo>
                    <a:cubicBezTo>
                      <a:pt x="196" y="774"/>
                      <a:pt x="132" y="761"/>
                      <a:pt x="90" y="734"/>
                    </a:cubicBezTo>
                    <a:cubicBezTo>
                      <a:pt x="43" y="704"/>
                      <a:pt x="15" y="657"/>
                      <a:pt x="7" y="593"/>
                    </a:cubicBezTo>
                    <a:cubicBezTo>
                      <a:pt x="2" y="563"/>
                      <a:pt x="0" y="523"/>
                      <a:pt x="0" y="47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9" name="Freeform 30"/>
              <p:cNvSpPr>
                <a:spLocks/>
              </p:cNvSpPr>
              <p:nvPr userDrawn="1"/>
            </p:nvSpPr>
            <p:spPr bwMode="gray">
              <a:xfrm>
                <a:off x="2479" y="1143"/>
                <a:ext cx="496" cy="383"/>
              </a:xfrm>
              <a:custGeom>
                <a:avLst/>
                <a:gdLst/>
                <a:ahLst/>
                <a:cxnLst>
                  <a:cxn ang="0">
                    <a:pos x="1006" y="801"/>
                  </a:cxn>
                  <a:cxn ang="0">
                    <a:pos x="627" y="673"/>
                  </a:cxn>
                  <a:cxn ang="0">
                    <a:pos x="1" y="1294"/>
                  </a:cxn>
                  <a:cxn ang="0">
                    <a:pos x="627" y="1912"/>
                  </a:cxn>
                  <a:cxn ang="0">
                    <a:pos x="1103" y="1696"/>
                  </a:cxn>
                  <a:cxn ang="0">
                    <a:pos x="1103" y="1355"/>
                  </a:cxn>
                  <a:cxn ang="0">
                    <a:pos x="807" y="1643"/>
                  </a:cxn>
                  <a:cxn ang="0">
                    <a:pos x="627" y="1681"/>
                  </a:cxn>
                  <a:cxn ang="0">
                    <a:pos x="235" y="1294"/>
                  </a:cxn>
                  <a:cxn ang="0">
                    <a:pos x="627" y="905"/>
                  </a:cxn>
                  <a:cxn ang="0">
                    <a:pos x="902" y="1019"/>
                  </a:cxn>
                  <a:cxn ang="0">
                    <a:pos x="1145" y="1298"/>
                  </a:cxn>
                  <a:cxn ang="0">
                    <a:pos x="1708" y="1544"/>
                  </a:cxn>
                  <a:cxn ang="0">
                    <a:pos x="2477" y="777"/>
                  </a:cxn>
                  <a:cxn ang="0">
                    <a:pos x="1708" y="0"/>
                  </a:cxn>
                  <a:cxn ang="0">
                    <a:pos x="1103" y="309"/>
                  </a:cxn>
                  <a:cxn ang="0">
                    <a:pos x="1103" y="771"/>
                  </a:cxn>
                  <a:cxn ang="0">
                    <a:pos x="1708" y="244"/>
                  </a:cxn>
                  <a:cxn ang="0">
                    <a:pos x="2236" y="777"/>
                  </a:cxn>
                  <a:cxn ang="0">
                    <a:pos x="1708" y="1305"/>
                  </a:cxn>
                  <a:cxn ang="0">
                    <a:pos x="1365" y="1179"/>
                  </a:cxn>
                  <a:cxn ang="0">
                    <a:pos x="1006" y="801"/>
                  </a:cxn>
                </a:cxnLst>
                <a:rect l="0" t="0" r="r" b="b"/>
                <a:pathLst>
                  <a:path w="2477" h="1913">
                    <a:moveTo>
                      <a:pt x="1006" y="801"/>
                    </a:moveTo>
                    <a:cubicBezTo>
                      <a:pt x="916" y="722"/>
                      <a:pt x="771" y="674"/>
                      <a:pt x="627" y="673"/>
                    </a:cubicBezTo>
                    <a:cubicBezTo>
                      <a:pt x="283" y="672"/>
                      <a:pt x="2" y="944"/>
                      <a:pt x="1" y="1294"/>
                    </a:cubicBezTo>
                    <a:cubicBezTo>
                      <a:pt x="0" y="1638"/>
                      <a:pt x="283" y="1911"/>
                      <a:pt x="627" y="1912"/>
                    </a:cubicBezTo>
                    <a:cubicBezTo>
                      <a:pt x="820" y="1913"/>
                      <a:pt x="988" y="1834"/>
                      <a:pt x="1103" y="1696"/>
                    </a:cubicBezTo>
                    <a:cubicBezTo>
                      <a:pt x="1103" y="1355"/>
                      <a:pt x="1103" y="1355"/>
                      <a:pt x="1103" y="1355"/>
                    </a:cubicBezTo>
                    <a:cubicBezTo>
                      <a:pt x="1042" y="1461"/>
                      <a:pt x="918" y="1597"/>
                      <a:pt x="807" y="1643"/>
                    </a:cubicBezTo>
                    <a:cubicBezTo>
                      <a:pt x="751" y="1666"/>
                      <a:pt x="694" y="1681"/>
                      <a:pt x="627" y="1681"/>
                    </a:cubicBezTo>
                    <a:cubicBezTo>
                      <a:pt x="412" y="1681"/>
                      <a:pt x="235" y="1514"/>
                      <a:pt x="235" y="1294"/>
                    </a:cubicBezTo>
                    <a:cubicBezTo>
                      <a:pt x="235" y="1091"/>
                      <a:pt x="398" y="904"/>
                      <a:pt x="627" y="905"/>
                    </a:cubicBezTo>
                    <a:cubicBezTo>
                      <a:pt x="734" y="905"/>
                      <a:pt x="831" y="949"/>
                      <a:pt x="902" y="1019"/>
                    </a:cubicBezTo>
                    <a:cubicBezTo>
                      <a:pt x="976" y="1090"/>
                      <a:pt x="1090" y="1239"/>
                      <a:pt x="1145" y="1298"/>
                    </a:cubicBezTo>
                    <a:cubicBezTo>
                      <a:pt x="1285" y="1449"/>
                      <a:pt x="1486" y="1543"/>
                      <a:pt x="1708" y="1544"/>
                    </a:cubicBezTo>
                    <a:cubicBezTo>
                      <a:pt x="2132" y="1545"/>
                      <a:pt x="2477" y="1201"/>
                      <a:pt x="2477" y="777"/>
                    </a:cubicBezTo>
                    <a:cubicBezTo>
                      <a:pt x="2477" y="353"/>
                      <a:pt x="2132" y="0"/>
                      <a:pt x="1708" y="0"/>
                    </a:cubicBezTo>
                    <a:cubicBezTo>
                      <a:pt x="1461" y="0"/>
                      <a:pt x="1244" y="129"/>
                      <a:pt x="1103" y="309"/>
                    </a:cubicBezTo>
                    <a:cubicBezTo>
                      <a:pt x="1103" y="771"/>
                      <a:pt x="1103" y="771"/>
                      <a:pt x="1103" y="771"/>
                    </a:cubicBezTo>
                    <a:cubicBezTo>
                      <a:pt x="1210" y="478"/>
                      <a:pt x="1404" y="244"/>
                      <a:pt x="1708" y="244"/>
                    </a:cubicBezTo>
                    <a:cubicBezTo>
                      <a:pt x="2000" y="244"/>
                      <a:pt x="2237" y="485"/>
                      <a:pt x="2236" y="777"/>
                    </a:cubicBezTo>
                    <a:cubicBezTo>
                      <a:pt x="2235" y="1069"/>
                      <a:pt x="2000" y="1305"/>
                      <a:pt x="1708" y="1305"/>
                    </a:cubicBezTo>
                    <a:cubicBezTo>
                      <a:pt x="1578" y="1304"/>
                      <a:pt x="1457" y="1257"/>
                      <a:pt x="1365" y="1179"/>
                    </a:cubicBezTo>
                    <a:cubicBezTo>
                      <a:pt x="1251" y="1090"/>
                      <a:pt x="1124" y="901"/>
                      <a:pt x="1006" y="801"/>
                    </a:cubicBezTo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30" name="Freeform 31"/>
              <p:cNvSpPr>
                <a:spLocks/>
              </p:cNvSpPr>
              <p:nvPr userDrawn="1"/>
            </p:nvSpPr>
            <p:spPr bwMode="gray">
              <a:xfrm>
                <a:off x="1671" y="1560"/>
                <a:ext cx="340" cy="55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00" y="0"/>
                  </a:cxn>
                  <a:cxn ang="0">
                    <a:pos x="1700" y="473"/>
                  </a:cxn>
                  <a:cxn ang="0">
                    <a:pos x="1429" y="286"/>
                  </a:cxn>
                  <a:cxn ang="0">
                    <a:pos x="642" y="286"/>
                  </a:cxn>
                  <a:cxn ang="0">
                    <a:pos x="642" y="1104"/>
                  </a:cxn>
                  <a:cxn ang="0">
                    <a:pos x="1495" y="1104"/>
                  </a:cxn>
                  <a:cxn ang="0">
                    <a:pos x="1495" y="1537"/>
                  </a:cxn>
                  <a:cxn ang="0">
                    <a:pos x="1262" y="1398"/>
                  </a:cxn>
                  <a:cxn ang="0">
                    <a:pos x="642" y="1398"/>
                  </a:cxn>
                  <a:cxn ang="0">
                    <a:pos x="642" y="2515"/>
                  </a:cxn>
                  <a:cxn ang="0">
                    <a:pos x="820" y="2777"/>
                  </a:cxn>
                  <a:cxn ang="0">
                    <a:pos x="11" y="2777"/>
                  </a:cxn>
                  <a:cxn ang="0">
                    <a:pos x="181" y="2515"/>
                  </a:cxn>
                  <a:cxn ang="0">
                    <a:pos x="181" y="291"/>
                  </a:cxn>
                  <a:cxn ang="0">
                    <a:pos x="0" y="0"/>
                  </a:cxn>
                </a:cxnLst>
                <a:rect l="0" t="0" r="r" b="b"/>
                <a:pathLst>
                  <a:path w="1700" h="2777">
                    <a:moveTo>
                      <a:pt x="0" y="0"/>
                    </a:moveTo>
                    <a:cubicBezTo>
                      <a:pt x="1700" y="0"/>
                      <a:pt x="1700" y="0"/>
                      <a:pt x="1700" y="0"/>
                    </a:cubicBezTo>
                    <a:cubicBezTo>
                      <a:pt x="1700" y="473"/>
                      <a:pt x="1700" y="473"/>
                      <a:pt x="1700" y="473"/>
                    </a:cubicBezTo>
                    <a:cubicBezTo>
                      <a:pt x="1700" y="473"/>
                      <a:pt x="1613" y="287"/>
                      <a:pt x="1429" y="286"/>
                    </a:cubicBezTo>
                    <a:cubicBezTo>
                      <a:pt x="642" y="286"/>
                      <a:pt x="642" y="286"/>
                      <a:pt x="642" y="286"/>
                    </a:cubicBezTo>
                    <a:cubicBezTo>
                      <a:pt x="642" y="1104"/>
                      <a:pt x="642" y="1104"/>
                      <a:pt x="642" y="1104"/>
                    </a:cubicBezTo>
                    <a:cubicBezTo>
                      <a:pt x="1495" y="1104"/>
                      <a:pt x="1495" y="1104"/>
                      <a:pt x="1495" y="1104"/>
                    </a:cubicBezTo>
                    <a:cubicBezTo>
                      <a:pt x="1495" y="1537"/>
                      <a:pt x="1495" y="1537"/>
                      <a:pt x="1495" y="1537"/>
                    </a:cubicBezTo>
                    <a:cubicBezTo>
                      <a:pt x="1495" y="1537"/>
                      <a:pt x="1468" y="1399"/>
                      <a:pt x="1262" y="1398"/>
                    </a:cubicBezTo>
                    <a:cubicBezTo>
                      <a:pt x="642" y="1398"/>
                      <a:pt x="642" y="1398"/>
                      <a:pt x="642" y="1398"/>
                    </a:cubicBezTo>
                    <a:cubicBezTo>
                      <a:pt x="642" y="2515"/>
                      <a:pt x="642" y="2515"/>
                      <a:pt x="642" y="2515"/>
                    </a:cubicBezTo>
                    <a:cubicBezTo>
                      <a:pt x="642" y="2679"/>
                      <a:pt x="820" y="2777"/>
                      <a:pt x="820" y="2777"/>
                    </a:cubicBezTo>
                    <a:cubicBezTo>
                      <a:pt x="11" y="2777"/>
                      <a:pt x="11" y="2777"/>
                      <a:pt x="11" y="2777"/>
                    </a:cubicBezTo>
                    <a:cubicBezTo>
                      <a:pt x="11" y="2777"/>
                      <a:pt x="181" y="2691"/>
                      <a:pt x="181" y="2515"/>
                    </a:cubicBezTo>
                    <a:cubicBezTo>
                      <a:pt x="181" y="291"/>
                      <a:pt x="181" y="291"/>
                      <a:pt x="181" y="291"/>
                    </a:cubicBezTo>
                    <a:cubicBezTo>
                      <a:pt x="181" y="104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31" name="Freeform 32"/>
              <p:cNvSpPr>
                <a:spLocks/>
              </p:cNvSpPr>
              <p:nvPr userDrawn="1"/>
            </p:nvSpPr>
            <p:spPr bwMode="gray">
              <a:xfrm>
                <a:off x="2475" y="1560"/>
                <a:ext cx="224" cy="775"/>
              </a:xfrm>
              <a:custGeom>
                <a:avLst/>
                <a:gdLst/>
                <a:ahLst/>
                <a:cxnLst>
                  <a:cxn ang="0">
                    <a:pos x="257" y="0"/>
                  </a:cxn>
                  <a:cxn ang="0">
                    <a:pos x="1123" y="0"/>
                  </a:cxn>
                  <a:cxn ang="0">
                    <a:pos x="929" y="242"/>
                  </a:cxn>
                  <a:cxn ang="0">
                    <a:pos x="929" y="2847"/>
                  </a:cxn>
                  <a:cxn ang="0">
                    <a:pos x="0" y="3869"/>
                  </a:cxn>
                  <a:cxn ang="0">
                    <a:pos x="443" y="2847"/>
                  </a:cxn>
                  <a:cxn ang="0">
                    <a:pos x="443" y="242"/>
                  </a:cxn>
                  <a:cxn ang="0">
                    <a:pos x="257" y="0"/>
                  </a:cxn>
                </a:cxnLst>
                <a:rect l="0" t="0" r="r" b="b"/>
                <a:pathLst>
                  <a:path w="1123" h="3872">
                    <a:moveTo>
                      <a:pt x="257" y="0"/>
                    </a:moveTo>
                    <a:cubicBezTo>
                      <a:pt x="1123" y="0"/>
                      <a:pt x="1123" y="0"/>
                      <a:pt x="1123" y="0"/>
                    </a:cubicBezTo>
                    <a:cubicBezTo>
                      <a:pt x="1123" y="0"/>
                      <a:pt x="929" y="92"/>
                      <a:pt x="929" y="242"/>
                    </a:cubicBezTo>
                    <a:cubicBezTo>
                      <a:pt x="929" y="2847"/>
                      <a:pt x="929" y="2847"/>
                      <a:pt x="929" y="2847"/>
                    </a:cubicBezTo>
                    <a:cubicBezTo>
                      <a:pt x="929" y="3727"/>
                      <a:pt x="46" y="3872"/>
                      <a:pt x="0" y="3869"/>
                    </a:cubicBezTo>
                    <a:cubicBezTo>
                      <a:pt x="75" y="3821"/>
                      <a:pt x="442" y="3508"/>
                      <a:pt x="443" y="2847"/>
                    </a:cubicBezTo>
                    <a:cubicBezTo>
                      <a:pt x="443" y="242"/>
                      <a:pt x="443" y="242"/>
                      <a:pt x="443" y="242"/>
                    </a:cubicBezTo>
                    <a:cubicBezTo>
                      <a:pt x="444" y="100"/>
                      <a:pt x="257" y="0"/>
                      <a:pt x="257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32" name="Freeform 33"/>
              <p:cNvSpPr>
                <a:spLocks/>
              </p:cNvSpPr>
              <p:nvPr userDrawn="1"/>
            </p:nvSpPr>
            <p:spPr bwMode="gray">
              <a:xfrm>
                <a:off x="2723" y="1560"/>
                <a:ext cx="174" cy="55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68" y="0"/>
                  </a:cxn>
                  <a:cxn ang="0">
                    <a:pos x="675" y="245"/>
                  </a:cxn>
                  <a:cxn ang="0">
                    <a:pos x="675" y="2514"/>
                  </a:cxn>
                  <a:cxn ang="0">
                    <a:pos x="868" y="2778"/>
                  </a:cxn>
                  <a:cxn ang="0">
                    <a:pos x="0" y="2778"/>
                  </a:cxn>
                  <a:cxn ang="0">
                    <a:pos x="193" y="2514"/>
                  </a:cxn>
                  <a:cxn ang="0">
                    <a:pos x="193" y="245"/>
                  </a:cxn>
                  <a:cxn ang="0">
                    <a:pos x="0" y="0"/>
                  </a:cxn>
                </a:cxnLst>
                <a:rect l="0" t="0" r="r" b="b"/>
                <a:pathLst>
                  <a:path w="868" h="2778">
                    <a:moveTo>
                      <a:pt x="0" y="0"/>
                    </a:moveTo>
                    <a:cubicBezTo>
                      <a:pt x="868" y="0"/>
                      <a:pt x="868" y="0"/>
                      <a:pt x="868" y="0"/>
                    </a:cubicBezTo>
                    <a:cubicBezTo>
                      <a:pt x="868" y="0"/>
                      <a:pt x="675" y="92"/>
                      <a:pt x="675" y="245"/>
                    </a:cubicBezTo>
                    <a:cubicBezTo>
                      <a:pt x="675" y="2514"/>
                      <a:pt x="675" y="2514"/>
                      <a:pt x="675" y="2514"/>
                    </a:cubicBezTo>
                    <a:cubicBezTo>
                      <a:pt x="675" y="2677"/>
                      <a:pt x="868" y="2778"/>
                      <a:pt x="868" y="2778"/>
                    </a:cubicBezTo>
                    <a:cubicBezTo>
                      <a:pt x="0" y="2778"/>
                      <a:pt x="0" y="2778"/>
                      <a:pt x="0" y="2778"/>
                    </a:cubicBezTo>
                    <a:cubicBezTo>
                      <a:pt x="0" y="2778"/>
                      <a:pt x="193" y="2677"/>
                      <a:pt x="193" y="2514"/>
                    </a:cubicBezTo>
                    <a:cubicBezTo>
                      <a:pt x="193" y="245"/>
                      <a:pt x="193" y="245"/>
                      <a:pt x="193" y="245"/>
                    </a:cubicBezTo>
                    <a:cubicBezTo>
                      <a:pt x="193" y="9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33" name="Freeform 34"/>
              <p:cNvSpPr>
                <a:spLocks/>
              </p:cNvSpPr>
              <p:nvPr userDrawn="1"/>
            </p:nvSpPr>
            <p:spPr bwMode="gray">
              <a:xfrm>
                <a:off x="2898" y="1560"/>
                <a:ext cx="416" cy="556"/>
              </a:xfrm>
              <a:custGeom>
                <a:avLst/>
                <a:gdLst/>
                <a:ahLst/>
                <a:cxnLst>
                  <a:cxn ang="0">
                    <a:pos x="170" y="0"/>
                  </a:cxn>
                  <a:cxn ang="0">
                    <a:pos x="2079" y="0"/>
                  </a:cxn>
                  <a:cxn ang="0">
                    <a:pos x="1917" y="505"/>
                  </a:cxn>
                  <a:cxn ang="0">
                    <a:pos x="1684" y="293"/>
                  </a:cxn>
                  <a:cxn ang="0">
                    <a:pos x="1288" y="293"/>
                  </a:cxn>
                  <a:cxn ang="0">
                    <a:pos x="1288" y="2515"/>
                  </a:cxn>
                  <a:cxn ang="0">
                    <a:pos x="1474" y="2777"/>
                  </a:cxn>
                  <a:cxn ang="0">
                    <a:pos x="624" y="2777"/>
                  </a:cxn>
                  <a:cxn ang="0">
                    <a:pos x="808" y="2515"/>
                  </a:cxn>
                  <a:cxn ang="0">
                    <a:pos x="808" y="293"/>
                  </a:cxn>
                  <a:cxn ang="0">
                    <a:pos x="330" y="293"/>
                  </a:cxn>
                  <a:cxn ang="0">
                    <a:pos x="0" y="547"/>
                  </a:cxn>
                  <a:cxn ang="0">
                    <a:pos x="170" y="0"/>
                  </a:cxn>
                </a:cxnLst>
                <a:rect l="0" t="0" r="r" b="b"/>
                <a:pathLst>
                  <a:path w="2079" h="2777">
                    <a:moveTo>
                      <a:pt x="170" y="0"/>
                    </a:moveTo>
                    <a:cubicBezTo>
                      <a:pt x="2079" y="0"/>
                      <a:pt x="2079" y="0"/>
                      <a:pt x="2079" y="0"/>
                    </a:cubicBezTo>
                    <a:cubicBezTo>
                      <a:pt x="1917" y="505"/>
                      <a:pt x="1917" y="505"/>
                      <a:pt x="1917" y="505"/>
                    </a:cubicBezTo>
                    <a:cubicBezTo>
                      <a:pt x="1917" y="505"/>
                      <a:pt x="1869" y="293"/>
                      <a:pt x="1684" y="293"/>
                    </a:cubicBezTo>
                    <a:cubicBezTo>
                      <a:pt x="1288" y="293"/>
                      <a:pt x="1288" y="293"/>
                      <a:pt x="1288" y="293"/>
                    </a:cubicBezTo>
                    <a:cubicBezTo>
                      <a:pt x="1288" y="2515"/>
                      <a:pt x="1288" y="2515"/>
                      <a:pt x="1288" y="2515"/>
                    </a:cubicBezTo>
                    <a:cubicBezTo>
                      <a:pt x="1288" y="2656"/>
                      <a:pt x="1474" y="2777"/>
                      <a:pt x="1474" y="2777"/>
                    </a:cubicBezTo>
                    <a:cubicBezTo>
                      <a:pt x="624" y="2777"/>
                      <a:pt x="624" y="2777"/>
                      <a:pt x="624" y="2777"/>
                    </a:cubicBezTo>
                    <a:cubicBezTo>
                      <a:pt x="624" y="2777"/>
                      <a:pt x="809" y="2668"/>
                      <a:pt x="808" y="2515"/>
                    </a:cubicBezTo>
                    <a:cubicBezTo>
                      <a:pt x="808" y="293"/>
                      <a:pt x="808" y="293"/>
                      <a:pt x="808" y="293"/>
                    </a:cubicBezTo>
                    <a:cubicBezTo>
                      <a:pt x="330" y="293"/>
                      <a:pt x="330" y="293"/>
                      <a:pt x="330" y="293"/>
                    </a:cubicBezTo>
                    <a:cubicBezTo>
                      <a:pt x="195" y="293"/>
                      <a:pt x="0" y="547"/>
                      <a:pt x="0" y="547"/>
                    </a:cubicBezTo>
                    <a:lnTo>
                      <a:pt x="170" y="0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34" name="Freeform 35"/>
              <p:cNvSpPr>
                <a:spLocks/>
              </p:cNvSpPr>
              <p:nvPr userDrawn="1"/>
            </p:nvSpPr>
            <p:spPr bwMode="gray">
              <a:xfrm>
                <a:off x="3654" y="1560"/>
                <a:ext cx="465" cy="564"/>
              </a:xfrm>
              <a:custGeom>
                <a:avLst/>
                <a:gdLst/>
                <a:ahLst/>
                <a:cxnLst>
                  <a:cxn ang="0">
                    <a:pos x="1488" y="0"/>
                  </a:cxn>
                  <a:cxn ang="0">
                    <a:pos x="2324" y="0"/>
                  </a:cxn>
                  <a:cxn ang="0">
                    <a:pos x="2145" y="244"/>
                  </a:cxn>
                  <a:cxn ang="0">
                    <a:pos x="2145" y="1926"/>
                  </a:cxn>
                  <a:cxn ang="0">
                    <a:pos x="1185" y="2820"/>
                  </a:cxn>
                  <a:cxn ang="0">
                    <a:pos x="185" y="1926"/>
                  </a:cxn>
                  <a:cxn ang="0">
                    <a:pos x="185" y="244"/>
                  </a:cxn>
                  <a:cxn ang="0">
                    <a:pos x="0" y="0"/>
                  </a:cxn>
                  <a:cxn ang="0">
                    <a:pos x="861" y="0"/>
                  </a:cxn>
                  <a:cxn ang="0">
                    <a:pos x="669" y="244"/>
                  </a:cxn>
                  <a:cxn ang="0">
                    <a:pos x="669" y="1926"/>
                  </a:cxn>
                  <a:cxn ang="0">
                    <a:pos x="1185" y="2519"/>
                  </a:cxn>
                  <a:cxn ang="0">
                    <a:pos x="1677" y="1926"/>
                  </a:cxn>
                  <a:cxn ang="0">
                    <a:pos x="1677" y="244"/>
                  </a:cxn>
                  <a:cxn ang="0">
                    <a:pos x="1488" y="0"/>
                  </a:cxn>
                </a:cxnLst>
                <a:rect l="0" t="0" r="r" b="b"/>
                <a:pathLst>
                  <a:path w="2324" h="2820">
                    <a:moveTo>
                      <a:pt x="1488" y="0"/>
                    </a:moveTo>
                    <a:cubicBezTo>
                      <a:pt x="2324" y="0"/>
                      <a:pt x="2324" y="0"/>
                      <a:pt x="2324" y="0"/>
                    </a:cubicBezTo>
                    <a:cubicBezTo>
                      <a:pt x="2324" y="0"/>
                      <a:pt x="2145" y="94"/>
                      <a:pt x="2145" y="244"/>
                    </a:cubicBezTo>
                    <a:cubicBezTo>
                      <a:pt x="2145" y="1926"/>
                      <a:pt x="2145" y="1926"/>
                      <a:pt x="2145" y="1926"/>
                    </a:cubicBezTo>
                    <a:cubicBezTo>
                      <a:pt x="2144" y="2610"/>
                      <a:pt x="1578" y="2820"/>
                      <a:pt x="1185" y="2820"/>
                    </a:cubicBezTo>
                    <a:cubicBezTo>
                      <a:pt x="795" y="2820"/>
                      <a:pt x="184" y="2607"/>
                      <a:pt x="185" y="1926"/>
                    </a:cubicBezTo>
                    <a:cubicBezTo>
                      <a:pt x="185" y="244"/>
                      <a:pt x="185" y="244"/>
                      <a:pt x="185" y="244"/>
                    </a:cubicBezTo>
                    <a:cubicBezTo>
                      <a:pt x="185" y="94"/>
                      <a:pt x="0" y="0"/>
                      <a:pt x="0" y="0"/>
                    </a:cubicBezTo>
                    <a:cubicBezTo>
                      <a:pt x="861" y="0"/>
                      <a:pt x="861" y="0"/>
                      <a:pt x="861" y="0"/>
                    </a:cubicBezTo>
                    <a:cubicBezTo>
                      <a:pt x="861" y="0"/>
                      <a:pt x="669" y="92"/>
                      <a:pt x="669" y="244"/>
                    </a:cubicBezTo>
                    <a:cubicBezTo>
                      <a:pt x="669" y="1926"/>
                      <a:pt x="669" y="1926"/>
                      <a:pt x="669" y="1926"/>
                    </a:cubicBezTo>
                    <a:cubicBezTo>
                      <a:pt x="669" y="2285"/>
                      <a:pt x="907" y="2519"/>
                      <a:pt x="1185" y="2519"/>
                    </a:cubicBezTo>
                    <a:cubicBezTo>
                      <a:pt x="1464" y="2519"/>
                      <a:pt x="1676" y="2275"/>
                      <a:pt x="1677" y="1926"/>
                    </a:cubicBezTo>
                    <a:cubicBezTo>
                      <a:pt x="1677" y="244"/>
                      <a:pt x="1677" y="244"/>
                      <a:pt x="1677" y="244"/>
                    </a:cubicBezTo>
                    <a:cubicBezTo>
                      <a:pt x="1677" y="94"/>
                      <a:pt x="1488" y="0"/>
                      <a:pt x="1488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35" name="Freeform 36"/>
              <p:cNvSpPr>
                <a:spLocks/>
              </p:cNvSpPr>
              <p:nvPr userDrawn="1"/>
            </p:nvSpPr>
            <p:spPr bwMode="gray">
              <a:xfrm>
                <a:off x="2027" y="1560"/>
                <a:ext cx="469" cy="566"/>
              </a:xfrm>
              <a:custGeom>
                <a:avLst/>
                <a:gdLst/>
                <a:ahLst/>
                <a:cxnLst>
                  <a:cxn ang="0">
                    <a:pos x="1495" y="0"/>
                  </a:cxn>
                  <a:cxn ang="0">
                    <a:pos x="2347" y="0"/>
                  </a:cxn>
                  <a:cxn ang="0">
                    <a:pos x="2166" y="247"/>
                  </a:cxn>
                  <a:cxn ang="0">
                    <a:pos x="2166" y="1925"/>
                  </a:cxn>
                  <a:cxn ang="0">
                    <a:pos x="1176" y="2827"/>
                  </a:cxn>
                  <a:cxn ang="0">
                    <a:pos x="175" y="1925"/>
                  </a:cxn>
                  <a:cxn ang="0">
                    <a:pos x="174" y="247"/>
                  </a:cxn>
                  <a:cxn ang="0">
                    <a:pos x="0" y="0"/>
                  </a:cxn>
                  <a:cxn ang="0">
                    <a:pos x="860" y="0"/>
                  </a:cxn>
                  <a:cxn ang="0">
                    <a:pos x="661" y="247"/>
                  </a:cxn>
                  <a:cxn ang="0">
                    <a:pos x="660" y="1925"/>
                  </a:cxn>
                  <a:cxn ang="0">
                    <a:pos x="1176" y="2527"/>
                  </a:cxn>
                  <a:cxn ang="0">
                    <a:pos x="1678" y="1925"/>
                  </a:cxn>
                  <a:cxn ang="0">
                    <a:pos x="1679" y="247"/>
                  </a:cxn>
                  <a:cxn ang="0">
                    <a:pos x="1495" y="0"/>
                  </a:cxn>
                </a:cxnLst>
                <a:rect l="0" t="0" r="r" b="b"/>
                <a:pathLst>
                  <a:path w="2347" h="2827">
                    <a:moveTo>
                      <a:pt x="1495" y="0"/>
                    </a:moveTo>
                    <a:cubicBezTo>
                      <a:pt x="2347" y="0"/>
                      <a:pt x="2347" y="0"/>
                      <a:pt x="2347" y="0"/>
                    </a:cubicBezTo>
                    <a:cubicBezTo>
                      <a:pt x="2347" y="0"/>
                      <a:pt x="2166" y="98"/>
                      <a:pt x="2166" y="247"/>
                    </a:cubicBezTo>
                    <a:cubicBezTo>
                      <a:pt x="2166" y="248"/>
                      <a:pt x="2166" y="1925"/>
                      <a:pt x="2166" y="1925"/>
                    </a:cubicBezTo>
                    <a:cubicBezTo>
                      <a:pt x="2166" y="2611"/>
                      <a:pt x="1573" y="2827"/>
                      <a:pt x="1176" y="2827"/>
                    </a:cubicBezTo>
                    <a:cubicBezTo>
                      <a:pt x="786" y="2827"/>
                      <a:pt x="175" y="2608"/>
                      <a:pt x="175" y="1925"/>
                    </a:cubicBezTo>
                    <a:cubicBezTo>
                      <a:pt x="174" y="247"/>
                      <a:pt x="174" y="247"/>
                      <a:pt x="174" y="247"/>
                    </a:cubicBezTo>
                    <a:cubicBezTo>
                      <a:pt x="174" y="97"/>
                      <a:pt x="0" y="0"/>
                      <a:pt x="0" y="0"/>
                    </a:cubicBezTo>
                    <a:cubicBezTo>
                      <a:pt x="860" y="0"/>
                      <a:pt x="860" y="0"/>
                      <a:pt x="860" y="0"/>
                    </a:cubicBezTo>
                    <a:cubicBezTo>
                      <a:pt x="860" y="0"/>
                      <a:pt x="661" y="98"/>
                      <a:pt x="661" y="247"/>
                    </a:cubicBezTo>
                    <a:cubicBezTo>
                      <a:pt x="660" y="1925"/>
                      <a:pt x="660" y="1925"/>
                      <a:pt x="660" y="1925"/>
                    </a:cubicBezTo>
                    <a:cubicBezTo>
                      <a:pt x="660" y="2280"/>
                      <a:pt x="897" y="2525"/>
                      <a:pt x="1176" y="2527"/>
                    </a:cubicBezTo>
                    <a:cubicBezTo>
                      <a:pt x="1454" y="2528"/>
                      <a:pt x="1678" y="2277"/>
                      <a:pt x="1678" y="1925"/>
                    </a:cubicBezTo>
                    <a:cubicBezTo>
                      <a:pt x="1679" y="247"/>
                      <a:pt x="1679" y="247"/>
                      <a:pt x="1679" y="247"/>
                    </a:cubicBezTo>
                    <a:cubicBezTo>
                      <a:pt x="1679" y="97"/>
                      <a:pt x="1495" y="0"/>
                      <a:pt x="1495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36" name="Freeform 37"/>
              <p:cNvSpPr>
                <a:spLocks/>
              </p:cNvSpPr>
              <p:nvPr userDrawn="1"/>
            </p:nvSpPr>
            <p:spPr bwMode="gray">
              <a:xfrm>
                <a:off x="3295" y="1549"/>
                <a:ext cx="358" cy="577"/>
              </a:xfrm>
              <a:custGeom>
                <a:avLst/>
                <a:gdLst/>
                <a:ahLst/>
                <a:cxnLst>
                  <a:cxn ang="0">
                    <a:pos x="1537" y="501"/>
                  </a:cxn>
                  <a:cxn ang="0">
                    <a:pos x="1067" y="289"/>
                  </a:cxn>
                  <a:cxn ang="0">
                    <a:pos x="528" y="709"/>
                  </a:cxn>
                  <a:cxn ang="0">
                    <a:pos x="1042" y="1230"/>
                  </a:cxn>
                  <a:cxn ang="0">
                    <a:pos x="1786" y="2067"/>
                  </a:cxn>
                  <a:cxn ang="0">
                    <a:pos x="681" y="2885"/>
                  </a:cxn>
                  <a:cxn ang="0">
                    <a:pos x="162" y="2813"/>
                  </a:cxn>
                  <a:cxn ang="0">
                    <a:pos x="0" y="2280"/>
                  </a:cxn>
                  <a:cxn ang="0">
                    <a:pos x="689" y="2582"/>
                  </a:cxn>
                  <a:cxn ang="0">
                    <a:pos x="1311" y="2126"/>
                  </a:cxn>
                  <a:cxn ang="0">
                    <a:pos x="48" y="765"/>
                  </a:cxn>
                  <a:cxn ang="0">
                    <a:pos x="1019" y="0"/>
                  </a:cxn>
                  <a:cxn ang="0">
                    <a:pos x="1537" y="72"/>
                  </a:cxn>
                  <a:cxn ang="0">
                    <a:pos x="1537" y="501"/>
                  </a:cxn>
                </a:cxnLst>
                <a:rect l="0" t="0" r="r" b="b"/>
                <a:pathLst>
                  <a:path w="1788" h="2885">
                    <a:moveTo>
                      <a:pt x="1537" y="501"/>
                    </a:moveTo>
                    <a:cubicBezTo>
                      <a:pt x="1537" y="501"/>
                      <a:pt x="1416" y="290"/>
                      <a:pt x="1067" y="289"/>
                    </a:cubicBezTo>
                    <a:cubicBezTo>
                      <a:pt x="718" y="288"/>
                      <a:pt x="529" y="471"/>
                      <a:pt x="528" y="709"/>
                    </a:cubicBezTo>
                    <a:cubicBezTo>
                      <a:pt x="527" y="978"/>
                      <a:pt x="729" y="1079"/>
                      <a:pt x="1042" y="1230"/>
                    </a:cubicBezTo>
                    <a:cubicBezTo>
                      <a:pt x="1340" y="1373"/>
                      <a:pt x="1788" y="1570"/>
                      <a:pt x="1786" y="2067"/>
                    </a:cubicBezTo>
                    <a:cubicBezTo>
                      <a:pt x="1785" y="2513"/>
                      <a:pt x="1390" y="2885"/>
                      <a:pt x="681" y="2885"/>
                    </a:cubicBezTo>
                    <a:cubicBezTo>
                      <a:pt x="463" y="2884"/>
                      <a:pt x="162" y="2813"/>
                      <a:pt x="162" y="2813"/>
                    </a:cubicBezTo>
                    <a:cubicBezTo>
                      <a:pt x="0" y="2280"/>
                      <a:pt x="0" y="2280"/>
                      <a:pt x="0" y="2280"/>
                    </a:cubicBezTo>
                    <a:cubicBezTo>
                      <a:pt x="150" y="2426"/>
                      <a:pt x="416" y="2582"/>
                      <a:pt x="689" y="2582"/>
                    </a:cubicBezTo>
                    <a:cubicBezTo>
                      <a:pt x="973" y="2582"/>
                      <a:pt x="1311" y="2407"/>
                      <a:pt x="1311" y="2126"/>
                    </a:cubicBezTo>
                    <a:cubicBezTo>
                      <a:pt x="1311" y="1583"/>
                      <a:pt x="48" y="1674"/>
                      <a:pt x="48" y="765"/>
                    </a:cubicBezTo>
                    <a:cubicBezTo>
                      <a:pt x="48" y="453"/>
                      <a:pt x="266" y="0"/>
                      <a:pt x="1019" y="0"/>
                    </a:cubicBezTo>
                    <a:cubicBezTo>
                      <a:pt x="1264" y="0"/>
                      <a:pt x="1537" y="72"/>
                      <a:pt x="1537" y="72"/>
                    </a:cubicBezTo>
                    <a:lnTo>
                      <a:pt x="1537" y="501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</p:grp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-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3"/>
          </p:nvPr>
        </p:nvSpPr>
        <p:spPr>
          <a:xfrm>
            <a:off x="179388" y="836712"/>
            <a:ext cx="8785225" cy="5616476"/>
          </a:xfrm>
          <a:prstGeom prst="rect">
            <a:avLst/>
          </a:prstGeom>
        </p:spPr>
        <p:txBody>
          <a:bodyPr/>
          <a:lstStyle>
            <a:lvl1pPr marL="271463" indent="-271463">
              <a:spcBef>
                <a:spcPts val="576"/>
              </a:spcBef>
              <a:spcAft>
                <a:spcPts val="288"/>
              </a:spcAft>
              <a:buClr>
                <a:schemeClr val="accent2"/>
              </a:buClr>
              <a:buFont typeface="Wingdings" pitchFamily="2" charset="2"/>
              <a:buChar char="n"/>
              <a:defRPr b="0"/>
            </a:lvl1pPr>
            <a:lvl2pPr marL="533400" indent="-261938">
              <a:defRPr sz="2000"/>
            </a:lvl2pPr>
            <a:lvl3pPr marL="719138" indent="-185738">
              <a:defRPr sz="1800"/>
            </a:lvl3pPr>
            <a:lvl4pPr marL="892175" indent="-173038">
              <a:defRPr sz="1600"/>
            </a:lvl4pPr>
            <a:lvl5pPr marL="1077913" indent="-185738" defTabSz="1076325">
              <a:defRPr sz="1400"/>
            </a:lvl5pPr>
          </a:lstStyle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10" name="Date Placeholder 6"/>
          <p:cNvSpPr>
            <a:spLocks noGrp="1"/>
          </p:cNvSpPr>
          <p:nvPr>
            <p:ph type="dt" sz="half" idx="10"/>
          </p:nvPr>
        </p:nvSpPr>
        <p:spPr>
          <a:xfrm>
            <a:off x="211137" y="6658344"/>
            <a:ext cx="4008437" cy="201600"/>
          </a:xfrm>
          <a:prstGeom prst="rect">
            <a:avLst/>
          </a:prstGeom>
        </p:spPr>
        <p:txBody>
          <a:bodyPr/>
          <a:lstStyle>
            <a:lvl1pPr>
              <a:defRPr sz="800"/>
            </a:lvl1pPr>
          </a:lstStyle>
          <a:p>
            <a:r>
              <a:rPr lang="en-US" smtClean="0"/>
              <a:t>User Interfaces      ETERNUS CD10000</a:t>
            </a:r>
            <a:endParaRPr lang="de-DE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-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3"/>
          </p:nvPr>
        </p:nvSpPr>
        <p:spPr>
          <a:xfrm>
            <a:off x="179388" y="836712"/>
            <a:ext cx="4248596" cy="5616476"/>
          </a:xfrm>
          <a:prstGeom prst="rect">
            <a:avLst/>
          </a:prstGeo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10" name="Textplatzhalter 8"/>
          <p:cNvSpPr>
            <a:spLocks noGrp="1"/>
          </p:cNvSpPr>
          <p:nvPr>
            <p:ph type="body" sz="quarter" idx="14"/>
          </p:nvPr>
        </p:nvSpPr>
        <p:spPr>
          <a:xfrm>
            <a:off x="4644009" y="836712"/>
            <a:ext cx="4320604" cy="5616476"/>
          </a:xfrm>
          <a:prstGeom prst="rect">
            <a:avLst/>
          </a:prstGeo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29C304-1422-411E-BACF-B00AA577D6C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User Interfaces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1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79388" y="836711"/>
            <a:ext cx="2808436" cy="56164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15" name="Textplatzhalter 9"/>
          <p:cNvSpPr>
            <a:spLocks noGrp="1"/>
          </p:cNvSpPr>
          <p:nvPr>
            <p:ph type="body" sz="quarter" idx="16"/>
          </p:nvPr>
        </p:nvSpPr>
        <p:spPr>
          <a:xfrm>
            <a:off x="3203848" y="836712"/>
            <a:ext cx="2808312" cy="56164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17" name="Textplatzhalter 9"/>
          <p:cNvSpPr>
            <a:spLocks noGrp="1"/>
          </p:cNvSpPr>
          <p:nvPr>
            <p:ph type="body" sz="quarter" idx="17"/>
          </p:nvPr>
        </p:nvSpPr>
        <p:spPr>
          <a:xfrm>
            <a:off x="6228185" y="836712"/>
            <a:ext cx="2736428" cy="56164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11F93B-05A2-4C30-8883-9EB56AEF4CA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ftr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User Interfaces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3" name="Foliennummernplatzhalt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6DE03D-6B2A-48B4-9D40-E6B45845204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5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User Interfaces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vollfläch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179388" y="908720"/>
            <a:ext cx="8785226" cy="5544468"/>
          </a:xfrm>
          <a:prstGeom prst="round1Rect">
            <a:avLst>
              <a:gd name="adj" fmla="val 6872"/>
            </a:avLst>
          </a:prstGeom>
          <a:noFill/>
          <a:ln>
            <a:noFill/>
          </a:ln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FFC00C-3BEC-4F3D-9FC7-EB3021E17A6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6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User Interfaces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ilder nebeneina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716015" y="908050"/>
            <a:ext cx="4248598" cy="5544468"/>
          </a:xfrm>
          <a:prstGeom prst="round1Rect">
            <a:avLst>
              <a:gd name="adj" fmla="val 8968"/>
            </a:avLst>
          </a:prstGeom>
          <a:noFill/>
          <a:ln>
            <a:noFill/>
          </a:ln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0" name="Picture Placeholder 10"/>
          <p:cNvSpPr>
            <a:spLocks noGrp="1"/>
          </p:cNvSpPr>
          <p:nvPr>
            <p:ph type="pic" sz="quarter" idx="16"/>
          </p:nvPr>
        </p:nvSpPr>
        <p:spPr>
          <a:xfrm>
            <a:off x="179388" y="908720"/>
            <a:ext cx="4248598" cy="5544468"/>
          </a:xfrm>
          <a:prstGeom prst="rect">
            <a:avLst/>
          </a:prstGeom>
          <a:noFill/>
          <a:ln>
            <a:noFill/>
          </a:ln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8F3E23-677B-4446-8D43-B845544E02F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User Interfaces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rechts – Text 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4" name="Bildplatzhalter 12"/>
          <p:cNvSpPr>
            <a:spLocks noGrp="1"/>
          </p:cNvSpPr>
          <p:nvPr>
            <p:ph type="pic" sz="quarter" idx="14"/>
          </p:nvPr>
        </p:nvSpPr>
        <p:spPr>
          <a:xfrm>
            <a:off x="4716016" y="908050"/>
            <a:ext cx="4248596" cy="5545138"/>
          </a:xfrm>
          <a:prstGeom prst="round1Rect">
            <a:avLst>
              <a:gd name="adj" fmla="val 8968"/>
            </a:avLst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79388" y="836712"/>
            <a:ext cx="4248596" cy="56164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01FFDB-481F-4D8A-AE49-EE956F96A95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User Interfaces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3" descr="ContentGray20_L150"/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gray">
          <a:xfrm>
            <a:off x="0" y="0"/>
            <a:ext cx="9144000" cy="10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27" name="Group 14"/>
          <p:cNvGrpSpPr>
            <a:grpSpLocks noChangeAspect="1"/>
          </p:cNvGrpSpPr>
          <p:nvPr userDrawn="1"/>
        </p:nvGrpSpPr>
        <p:grpSpPr bwMode="auto">
          <a:xfrm>
            <a:off x="7888288" y="79375"/>
            <a:ext cx="1176337" cy="657225"/>
            <a:chOff x="4969" y="50"/>
            <a:chExt cx="741" cy="414"/>
          </a:xfrm>
        </p:grpSpPr>
        <p:sp>
          <p:nvSpPr>
            <p:cNvPr id="27" name="AutoShape 15"/>
            <p:cNvSpPr>
              <a:spLocks noChangeAspect="1" noChangeArrowheads="1" noTextEdit="1"/>
            </p:cNvSpPr>
            <p:nvPr userDrawn="1"/>
          </p:nvSpPr>
          <p:spPr bwMode="gray">
            <a:xfrm>
              <a:off x="4969" y="50"/>
              <a:ext cx="741" cy="4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8" name="Freeform 16"/>
            <p:cNvSpPr>
              <a:spLocks/>
            </p:cNvSpPr>
            <p:nvPr userDrawn="1"/>
          </p:nvSpPr>
          <p:spPr bwMode="gray">
            <a:xfrm>
              <a:off x="5334" y="121"/>
              <a:ext cx="94" cy="72"/>
            </a:xfrm>
            <a:custGeom>
              <a:avLst/>
              <a:gdLst/>
              <a:ahLst/>
              <a:cxnLst>
                <a:cxn ang="0">
                  <a:pos x="961" y="764"/>
                </a:cxn>
                <a:cxn ang="0">
                  <a:pos x="599" y="642"/>
                </a:cxn>
                <a:cxn ang="0">
                  <a:pos x="1" y="1235"/>
                </a:cxn>
                <a:cxn ang="0">
                  <a:pos x="599" y="1825"/>
                </a:cxn>
                <a:cxn ang="0">
                  <a:pos x="1053" y="1619"/>
                </a:cxn>
                <a:cxn ang="0">
                  <a:pos x="1053" y="1293"/>
                </a:cxn>
                <a:cxn ang="0">
                  <a:pos x="771" y="1568"/>
                </a:cxn>
                <a:cxn ang="0">
                  <a:pos x="599" y="1604"/>
                </a:cxn>
                <a:cxn ang="0">
                  <a:pos x="225" y="1235"/>
                </a:cxn>
                <a:cxn ang="0">
                  <a:pos x="599" y="863"/>
                </a:cxn>
                <a:cxn ang="0">
                  <a:pos x="861" y="972"/>
                </a:cxn>
                <a:cxn ang="0">
                  <a:pos x="1093" y="1239"/>
                </a:cxn>
                <a:cxn ang="0">
                  <a:pos x="1630" y="1473"/>
                </a:cxn>
                <a:cxn ang="0">
                  <a:pos x="2365" y="741"/>
                </a:cxn>
                <a:cxn ang="0">
                  <a:pos x="1630" y="0"/>
                </a:cxn>
                <a:cxn ang="0">
                  <a:pos x="1053" y="295"/>
                </a:cxn>
                <a:cxn ang="0">
                  <a:pos x="1053" y="735"/>
                </a:cxn>
                <a:cxn ang="0">
                  <a:pos x="1630" y="232"/>
                </a:cxn>
                <a:cxn ang="0">
                  <a:pos x="2134" y="741"/>
                </a:cxn>
                <a:cxn ang="0">
                  <a:pos x="1630" y="1245"/>
                </a:cxn>
                <a:cxn ang="0">
                  <a:pos x="1303" y="1125"/>
                </a:cxn>
                <a:cxn ang="0">
                  <a:pos x="961" y="764"/>
                </a:cxn>
              </a:cxnLst>
              <a:rect l="0" t="0" r="r" b="b"/>
              <a:pathLst>
                <a:path w="2365" h="1825">
                  <a:moveTo>
                    <a:pt x="961" y="764"/>
                  </a:moveTo>
                  <a:cubicBezTo>
                    <a:pt x="875" y="688"/>
                    <a:pt x="736" y="643"/>
                    <a:pt x="599" y="642"/>
                  </a:cubicBezTo>
                  <a:cubicBezTo>
                    <a:pt x="270" y="641"/>
                    <a:pt x="2" y="900"/>
                    <a:pt x="1" y="1235"/>
                  </a:cubicBezTo>
                  <a:cubicBezTo>
                    <a:pt x="0" y="1563"/>
                    <a:pt x="270" y="1824"/>
                    <a:pt x="599" y="1825"/>
                  </a:cubicBezTo>
                  <a:cubicBezTo>
                    <a:pt x="783" y="1825"/>
                    <a:pt x="943" y="1751"/>
                    <a:pt x="1053" y="1619"/>
                  </a:cubicBezTo>
                  <a:cubicBezTo>
                    <a:pt x="1053" y="1293"/>
                    <a:pt x="1053" y="1293"/>
                    <a:pt x="1053" y="1293"/>
                  </a:cubicBezTo>
                  <a:cubicBezTo>
                    <a:pt x="994" y="1394"/>
                    <a:pt x="877" y="1524"/>
                    <a:pt x="771" y="1568"/>
                  </a:cubicBezTo>
                  <a:cubicBezTo>
                    <a:pt x="717" y="1590"/>
                    <a:pt x="662" y="1604"/>
                    <a:pt x="599" y="1604"/>
                  </a:cubicBezTo>
                  <a:cubicBezTo>
                    <a:pt x="394" y="1604"/>
                    <a:pt x="225" y="1445"/>
                    <a:pt x="225" y="1235"/>
                  </a:cubicBezTo>
                  <a:cubicBezTo>
                    <a:pt x="225" y="1041"/>
                    <a:pt x="380" y="862"/>
                    <a:pt x="599" y="863"/>
                  </a:cubicBezTo>
                  <a:cubicBezTo>
                    <a:pt x="701" y="863"/>
                    <a:pt x="793" y="905"/>
                    <a:pt x="861" y="972"/>
                  </a:cubicBezTo>
                  <a:cubicBezTo>
                    <a:pt x="931" y="1040"/>
                    <a:pt x="1041" y="1183"/>
                    <a:pt x="1093" y="1239"/>
                  </a:cubicBezTo>
                  <a:cubicBezTo>
                    <a:pt x="1227" y="1383"/>
                    <a:pt x="1419" y="1473"/>
                    <a:pt x="1630" y="1473"/>
                  </a:cubicBezTo>
                  <a:cubicBezTo>
                    <a:pt x="2036" y="1474"/>
                    <a:pt x="2365" y="1146"/>
                    <a:pt x="2365" y="741"/>
                  </a:cubicBezTo>
                  <a:cubicBezTo>
                    <a:pt x="2365" y="336"/>
                    <a:pt x="2035" y="0"/>
                    <a:pt x="1630" y="0"/>
                  </a:cubicBezTo>
                  <a:cubicBezTo>
                    <a:pt x="1395" y="0"/>
                    <a:pt x="1187" y="122"/>
                    <a:pt x="1053" y="295"/>
                  </a:cubicBezTo>
                  <a:cubicBezTo>
                    <a:pt x="1053" y="735"/>
                    <a:pt x="1053" y="735"/>
                    <a:pt x="1053" y="735"/>
                  </a:cubicBezTo>
                  <a:cubicBezTo>
                    <a:pt x="1155" y="455"/>
                    <a:pt x="1340" y="232"/>
                    <a:pt x="1630" y="232"/>
                  </a:cubicBezTo>
                  <a:cubicBezTo>
                    <a:pt x="1909" y="232"/>
                    <a:pt x="2135" y="463"/>
                    <a:pt x="2134" y="741"/>
                  </a:cubicBezTo>
                  <a:cubicBezTo>
                    <a:pt x="2134" y="1020"/>
                    <a:pt x="1909" y="1246"/>
                    <a:pt x="1630" y="1245"/>
                  </a:cubicBezTo>
                  <a:cubicBezTo>
                    <a:pt x="1506" y="1244"/>
                    <a:pt x="1391" y="1199"/>
                    <a:pt x="1303" y="1125"/>
                  </a:cubicBezTo>
                  <a:cubicBezTo>
                    <a:pt x="1194" y="1040"/>
                    <a:pt x="1074" y="860"/>
                    <a:pt x="961" y="764"/>
                  </a:cubicBezTo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9" name="Freeform 17"/>
            <p:cNvSpPr>
              <a:spLocks/>
            </p:cNvSpPr>
            <p:nvPr userDrawn="1"/>
          </p:nvSpPr>
          <p:spPr bwMode="gray">
            <a:xfrm>
              <a:off x="5180" y="200"/>
              <a:ext cx="65" cy="10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24" y="0"/>
                </a:cxn>
                <a:cxn ang="0">
                  <a:pos x="1624" y="452"/>
                </a:cxn>
                <a:cxn ang="0">
                  <a:pos x="1365" y="273"/>
                </a:cxn>
                <a:cxn ang="0">
                  <a:pos x="613" y="273"/>
                </a:cxn>
                <a:cxn ang="0">
                  <a:pos x="613" y="1053"/>
                </a:cxn>
                <a:cxn ang="0">
                  <a:pos x="1428" y="1053"/>
                </a:cxn>
                <a:cxn ang="0">
                  <a:pos x="1428" y="1467"/>
                </a:cxn>
                <a:cxn ang="0">
                  <a:pos x="1205" y="1335"/>
                </a:cxn>
                <a:cxn ang="0">
                  <a:pos x="613" y="1335"/>
                </a:cxn>
                <a:cxn ang="0">
                  <a:pos x="613" y="2401"/>
                </a:cxn>
                <a:cxn ang="0">
                  <a:pos x="784" y="2651"/>
                </a:cxn>
                <a:cxn ang="0">
                  <a:pos x="11" y="2651"/>
                </a:cxn>
                <a:cxn ang="0">
                  <a:pos x="173" y="2401"/>
                </a:cxn>
                <a:cxn ang="0">
                  <a:pos x="173" y="278"/>
                </a:cxn>
                <a:cxn ang="0">
                  <a:pos x="0" y="0"/>
                </a:cxn>
              </a:cxnLst>
              <a:rect l="0" t="0" r="r" b="b"/>
              <a:pathLst>
                <a:path w="1624" h="2651">
                  <a:moveTo>
                    <a:pt x="0" y="0"/>
                  </a:moveTo>
                  <a:cubicBezTo>
                    <a:pt x="1624" y="0"/>
                    <a:pt x="1624" y="0"/>
                    <a:pt x="1624" y="0"/>
                  </a:cubicBezTo>
                  <a:cubicBezTo>
                    <a:pt x="1624" y="452"/>
                    <a:pt x="1624" y="452"/>
                    <a:pt x="1624" y="452"/>
                  </a:cubicBezTo>
                  <a:cubicBezTo>
                    <a:pt x="1624" y="452"/>
                    <a:pt x="1540" y="274"/>
                    <a:pt x="1365" y="273"/>
                  </a:cubicBezTo>
                  <a:cubicBezTo>
                    <a:pt x="613" y="273"/>
                    <a:pt x="613" y="273"/>
                    <a:pt x="613" y="273"/>
                  </a:cubicBezTo>
                  <a:cubicBezTo>
                    <a:pt x="613" y="1053"/>
                    <a:pt x="613" y="1053"/>
                    <a:pt x="613" y="1053"/>
                  </a:cubicBezTo>
                  <a:cubicBezTo>
                    <a:pt x="1428" y="1053"/>
                    <a:pt x="1428" y="1053"/>
                    <a:pt x="1428" y="1053"/>
                  </a:cubicBezTo>
                  <a:cubicBezTo>
                    <a:pt x="1428" y="1467"/>
                    <a:pt x="1428" y="1467"/>
                    <a:pt x="1428" y="1467"/>
                  </a:cubicBezTo>
                  <a:cubicBezTo>
                    <a:pt x="1428" y="1467"/>
                    <a:pt x="1402" y="1335"/>
                    <a:pt x="1205" y="1335"/>
                  </a:cubicBezTo>
                  <a:cubicBezTo>
                    <a:pt x="613" y="1335"/>
                    <a:pt x="613" y="1335"/>
                    <a:pt x="613" y="1335"/>
                  </a:cubicBezTo>
                  <a:cubicBezTo>
                    <a:pt x="613" y="2401"/>
                    <a:pt x="613" y="2401"/>
                    <a:pt x="613" y="2401"/>
                  </a:cubicBezTo>
                  <a:cubicBezTo>
                    <a:pt x="613" y="2558"/>
                    <a:pt x="784" y="2651"/>
                    <a:pt x="784" y="2651"/>
                  </a:cubicBezTo>
                  <a:cubicBezTo>
                    <a:pt x="11" y="2651"/>
                    <a:pt x="11" y="2651"/>
                    <a:pt x="11" y="2651"/>
                  </a:cubicBezTo>
                  <a:cubicBezTo>
                    <a:pt x="11" y="2651"/>
                    <a:pt x="173" y="2569"/>
                    <a:pt x="173" y="2401"/>
                  </a:cubicBezTo>
                  <a:cubicBezTo>
                    <a:pt x="173" y="278"/>
                    <a:pt x="173" y="278"/>
                    <a:pt x="173" y="278"/>
                  </a:cubicBezTo>
                  <a:cubicBezTo>
                    <a:pt x="173" y="9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0" name="Freeform 18"/>
            <p:cNvSpPr>
              <a:spLocks/>
            </p:cNvSpPr>
            <p:nvPr userDrawn="1"/>
          </p:nvSpPr>
          <p:spPr bwMode="gray">
            <a:xfrm>
              <a:off x="5333" y="200"/>
              <a:ext cx="43" cy="148"/>
            </a:xfrm>
            <a:custGeom>
              <a:avLst/>
              <a:gdLst/>
              <a:ahLst/>
              <a:cxnLst>
                <a:cxn ang="0">
                  <a:pos x="246" y="0"/>
                </a:cxn>
                <a:cxn ang="0">
                  <a:pos x="1072" y="0"/>
                </a:cxn>
                <a:cxn ang="0">
                  <a:pos x="887" y="230"/>
                </a:cxn>
                <a:cxn ang="0">
                  <a:pos x="887" y="2717"/>
                </a:cxn>
                <a:cxn ang="0">
                  <a:pos x="0" y="3693"/>
                </a:cxn>
                <a:cxn ang="0">
                  <a:pos x="423" y="2717"/>
                </a:cxn>
                <a:cxn ang="0">
                  <a:pos x="423" y="230"/>
                </a:cxn>
                <a:cxn ang="0">
                  <a:pos x="246" y="0"/>
                </a:cxn>
              </a:cxnLst>
              <a:rect l="0" t="0" r="r" b="b"/>
              <a:pathLst>
                <a:path w="1072" h="3696">
                  <a:moveTo>
                    <a:pt x="246" y="0"/>
                  </a:moveTo>
                  <a:cubicBezTo>
                    <a:pt x="1072" y="0"/>
                    <a:pt x="1072" y="0"/>
                    <a:pt x="1072" y="0"/>
                  </a:cubicBezTo>
                  <a:cubicBezTo>
                    <a:pt x="1072" y="0"/>
                    <a:pt x="887" y="87"/>
                    <a:pt x="887" y="230"/>
                  </a:cubicBezTo>
                  <a:cubicBezTo>
                    <a:pt x="887" y="2717"/>
                    <a:pt x="887" y="2717"/>
                    <a:pt x="887" y="2717"/>
                  </a:cubicBezTo>
                  <a:cubicBezTo>
                    <a:pt x="887" y="3558"/>
                    <a:pt x="44" y="3696"/>
                    <a:pt x="0" y="3693"/>
                  </a:cubicBezTo>
                  <a:cubicBezTo>
                    <a:pt x="72" y="3647"/>
                    <a:pt x="422" y="3349"/>
                    <a:pt x="423" y="2717"/>
                  </a:cubicBezTo>
                  <a:cubicBezTo>
                    <a:pt x="423" y="230"/>
                    <a:pt x="423" y="230"/>
                    <a:pt x="423" y="230"/>
                  </a:cubicBezTo>
                  <a:cubicBezTo>
                    <a:pt x="424" y="96"/>
                    <a:pt x="246" y="0"/>
                    <a:pt x="246" y="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1" name="Freeform 19"/>
            <p:cNvSpPr>
              <a:spLocks/>
            </p:cNvSpPr>
            <p:nvPr userDrawn="1"/>
          </p:nvSpPr>
          <p:spPr bwMode="gray">
            <a:xfrm>
              <a:off x="5380" y="200"/>
              <a:ext cx="33" cy="10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28" y="0"/>
                </a:cxn>
                <a:cxn ang="0">
                  <a:pos x="645" y="235"/>
                </a:cxn>
                <a:cxn ang="0">
                  <a:pos x="645" y="2401"/>
                </a:cxn>
                <a:cxn ang="0">
                  <a:pos x="828" y="2653"/>
                </a:cxn>
                <a:cxn ang="0">
                  <a:pos x="0" y="2653"/>
                </a:cxn>
                <a:cxn ang="0">
                  <a:pos x="184" y="2401"/>
                </a:cxn>
                <a:cxn ang="0">
                  <a:pos x="184" y="235"/>
                </a:cxn>
                <a:cxn ang="0">
                  <a:pos x="0" y="0"/>
                </a:cxn>
              </a:cxnLst>
              <a:rect l="0" t="0" r="r" b="b"/>
              <a:pathLst>
                <a:path w="828" h="2653">
                  <a:moveTo>
                    <a:pt x="0" y="0"/>
                  </a:moveTo>
                  <a:cubicBezTo>
                    <a:pt x="828" y="0"/>
                    <a:pt x="828" y="0"/>
                    <a:pt x="828" y="0"/>
                  </a:cubicBezTo>
                  <a:cubicBezTo>
                    <a:pt x="828" y="0"/>
                    <a:pt x="645" y="89"/>
                    <a:pt x="645" y="235"/>
                  </a:cubicBezTo>
                  <a:cubicBezTo>
                    <a:pt x="645" y="2401"/>
                    <a:pt x="645" y="2401"/>
                    <a:pt x="645" y="2401"/>
                  </a:cubicBezTo>
                  <a:cubicBezTo>
                    <a:pt x="645" y="2556"/>
                    <a:pt x="828" y="2653"/>
                    <a:pt x="828" y="2653"/>
                  </a:cubicBezTo>
                  <a:cubicBezTo>
                    <a:pt x="0" y="2653"/>
                    <a:pt x="0" y="2653"/>
                    <a:pt x="0" y="2653"/>
                  </a:cubicBezTo>
                  <a:cubicBezTo>
                    <a:pt x="0" y="2653"/>
                    <a:pt x="184" y="2557"/>
                    <a:pt x="184" y="2401"/>
                  </a:cubicBezTo>
                  <a:cubicBezTo>
                    <a:pt x="184" y="235"/>
                    <a:pt x="184" y="235"/>
                    <a:pt x="184" y="235"/>
                  </a:cubicBezTo>
                  <a:cubicBezTo>
                    <a:pt x="184" y="8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2" name="Freeform 20"/>
            <p:cNvSpPr>
              <a:spLocks/>
            </p:cNvSpPr>
            <p:nvPr userDrawn="1"/>
          </p:nvSpPr>
          <p:spPr bwMode="gray">
            <a:xfrm>
              <a:off x="5414" y="200"/>
              <a:ext cx="79" cy="106"/>
            </a:xfrm>
            <a:custGeom>
              <a:avLst/>
              <a:gdLst/>
              <a:ahLst/>
              <a:cxnLst>
                <a:cxn ang="0">
                  <a:pos x="161" y="0"/>
                </a:cxn>
                <a:cxn ang="0">
                  <a:pos x="1984" y="0"/>
                </a:cxn>
                <a:cxn ang="0">
                  <a:pos x="1829" y="482"/>
                </a:cxn>
                <a:cxn ang="0">
                  <a:pos x="1607" y="279"/>
                </a:cxn>
                <a:cxn ang="0">
                  <a:pos x="1229" y="279"/>
                </a:cxn>
                <a:cxn ang="0">
                  <a:pos x="1229" y="2401"/>
                </a:cxn>
                <a:cxn ang="0">
                  <a:pos x="1407" y="2651"/>
                </a:cxn>
                <a:cxn ang="0">
                  <a:pos x="595" y="2651"/>
                </a:cxn>
                <a:cxn ang="0">
                  <a:pos x="771" y="2401"/>
                </a:cxn>
                <a:cxn ang="0">
                  <a:pos x="771" y="279"/>
                </a:cxn>
                <a:cxn ang="0">
                  <a:pos x="315" y="279"/>
                </a:cxn>
                <a:cxn ang="0">
                  <a:pos x="0" y="522"/>
                </a:cxn>
                <a:cxn ang="0">
                  <a:pos x="161" y="0"/>
                </a:cxn>
              </a:cxnLst>
              <a:rect l="0" t="0" r="r" b="b"/>
              <a:pathLst>
                <a:path w="1984" h="2651">
                  <a:moveTo>
                    <a:pt x="161" y="0"/>
                  </a:moveTo>
                  <a:cubicBezTo>
                    <a:pt x="1984" y="0"/>
                    <a:pt x="1984" y="0"/>
                    <a:pt x="1984" y="0"/>
                  </a:cubicBezTo>
                  <a:cubicBezTo>
                    <a:pt x="1829" y="482"/>
                    <a:pt x="1829" y="482"/>
                    <a:pt x="1829" y="482"/>
                  </a:cubicBezTo>
                  <a:cubicBezTo>
                    <a:pt x="1829" y="482"/>
                    <a:pt x="1783" y="279"/>
                    <a:pt x="1607" y="279"/>
                  </a:cubicBezTo>
                  <a:cubicBezTo>
                    <a:pt x="1229" y="279"/>
                    <a:pt x="1229" y="279"/>
                    <a:pt x="1229" y="279"/>
                  </a:cubicBezTo>
                  <a:cubicBezTo>
                    <a:pt x="1229" y="2401"/>
                    <a:pt x="1229" y="2401"/>
                    <a:pt x="1229" y="2401"/>
                  </a:cubicBezTo>
                  <a:cubicBezTo>
                    <a:pt x="1229" y="2535"/>
                    <a:pt x="1407" y="2651"/>
                    <a:pt x="1407" y="2651"/>
                  </a:cubicBezTo>
                  <a:cubicBezTo>
                    <a:pt x="595" y="2651"/>
                    <a:pt x="595" y="2651"/>
                    <a:pt x="595" y="2651"/>
                  </a:cubicBezTo>
                  <a:cubicBezTo>
                    <a:pt x="595" y="2651"/>
                    <a:pt x="771" y="2547"/>
                    <a:pt x="771" y="2401"/>
                  </a:cubicBezTo>
                  <a:cubicBezTo>
                    <a:pt x="771" y="279"/>
                    <a:pt x="771" y="279"/>
                    <a:pt x="771" y="279"/>
                  </a:cubicBezTo>
                  <a:cubicBezTo>
                    <a:pt x="315" y="279"/>
                    <a:pt x="315" y="279"/>
                    <a:pt x="315" y="279"/>
                  </a:cubicBezTo>
                  <a:cubicBezTo>
                    <a:pt x="185" y="280"/>
                    <a:pt x="0" y="522"/>
                    <a:pt x="0" y="522"/>
                  </a:cubicBezTo>
                  <a:lnTo>
                    <a:pt x="161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3" name="Freeform 21"/>
            <p:cNvSpPr>
              <a:spLocks/>
            </p:cNvSpPr>
            <p:nvPr userDrawn="1"/>
          </p:nvSpPr>
          <p:spPr bwMode="gray">
            <a:xfrm>
              <a:off x="5558" y="200"/>
              <a:ext cx="88" cy="107"/>
            </a:xfrm>
            <a:custGeom>
              <a:avLst/>
              <a:gdLst/>
              <a:ahLst/>
              <a:cxnLst>
                <a:cxn ang="0">
                  <a:pos x="1420" y="0"/>
                </a:cxn>
                <a:cxn ang="0">
                  <a:pos x="2219" y="0"/>
                </a:cxn>
                <a:cxn ang="0">
                  <a:pos x="2048" y="234"/>
                </a:cxn>
                <a:cxn ang="0">
                  <a:pos x="2048" y="1840"/>
                </a:cxn>
                <a:cxn ang="0">
                  <a:pos x="1131" y="2693"/>
                </a:cxn>
                <a:cxn ang="0">
                  <a:pos x="176" y="1840"/>
                </a:cxn>
                <a:cxn ang="0">
                  <a:pos x="176" y="234"/>
                </a:cxn>
                <a:cxn ang="0">
                  <a:pos x="0" y="0"/>
                </a:cxn>
                <a:cxn ang="0">
                  <a:pos x="821" y="0"/>
                </a:cxn>
                <a:cxn ang="0">
                  <a:pos x="638" y="234"/>
                </a:cxn>
                <a:cxn ang="0">
                  <a:pos x="638" y="1840"/>
                </a:cxn>
                <a:cxn ang="0">
                  <a:pos x="1131" y="2406"/>
                </a:cxn>
                <a:cxn ang="0">
                  <a:pos x="1601" y="1840"/>
                </a:cxn>
                <a:cxn ang="0">
                  <a:pos x="1601" y="234"/>
                </a:cxn>
                <a:cxn ang="0">
                  <a:pos x="1420" y="0"/>
                </a:cxn>
              </a:cxnLst>
              <a:rect l="0" t="0" r="r" b="b"/>
              <a:pathLst>
                <a:path w="2219" h="2693">
                  <a:moveTo>
                    <a:pt x="1420" y="0"/>
                  </a:moveTo>
                  <a:cubicBezTo>
                    <a:pt x="2219" y="0"/>
                    <a:pt x="2219" y="0"/>
                    <a:pt x="2219" y="0"/>
                  </a:cubicBezTo>
                  <a:cubicBezTo>
                    <a:pt x="2219" y="0"/>
                    <a:pt x="2048" y="91"/>
                    <a:pt x="2048" y="234"/>
                  </a:cubicBezTo>
                  <a:cubicBezTo>
                    <a:pt x="2048" y="1840"/>
                    <a:pt x="2048" y="1840"/>
                    <a:pt x="2048" y="1840"/>
                  </a:cubicBezTo>
                  <a:cubicBezTo>
                    <a:pt x="2047" y="2492"/>
                    <a:pt x="1506" y="2693"/>
                    <a:pt x="1131" y="2693"/>
                  </a:cubicBezTo>
                  <a:cubicBezTo>
                    <a:pt x="759" y="2693"/>
                    <a:pt x="175" y="2490"/>
                    <a:pt x="176" y="1840"/>
                  </a:cubicBezTo>
                  <a:cubicBezTo>
                    <a:pt x="176" y="234"/>
                    <a:pt x="176" y="234"/>
                    <a:pt x="176" y="234"/>
                  </a:cubicBezTo>
                  <a:cubicBezTo>
                    <a:pt x="176" y="91"/>
                    <a:pt x="0" y="0"/>
                    <a:pt x="0" y="0"/>
                  </a:cubicBezTo>
                  <a:cubicBezTo>
                    <a:pt x="821" y="0"/>
                    <a:pt x="821" y="0"/>
                    <a:pt x="821" y="0"/>
                  </a:cubicBezTo>
                  <a:cubicBezTo>
                    <a:pt x="821" y="0"/>
                    <a:pt x="638" y="88"/>
                    <a:pt x="638" y="234"/>
                  </a:cubicBezTo>
                  <a:cubicBezTo>
                    <a:pt x="638" y="1840"/>
                    <a:pt x="638" y="1840"/>
                    <a:pt x="638" y="1840"/>
                  </a:cubicBezTo>
                  <a:cubicBezTo>
                    <a:pt x="638" y="2182"/>
                    <a:pt x="865" y="2406"/>
                    <a:pt x="1131" y="2406"/>
                  </a:cubicBezTo>
                  <a:cubicBezTo>
                    <a:pt x="1397" y="2406"/>
                    <a:pt x="1600" y="2173"/>
                    <a:pt x="1601" y="1840"/>
                  </a:cubicBezTo>
                  <a:cubicBezTo>
                    <a:pt x="1601" y="234"/>
                    <a:pt x="1601" y="234"/>
                    <a:pt x="1601" y="234"/>
                  </a:cubicBezTo>
                  <a:cubicBezTo>
                    <a:pt x="1601" y="91"/>
                    <a:pt x="1420" y="0"/>
                    <a:pt x="1420" y="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4" name="Freeform 22"/>
            <p:cNvSpPr>
              <a:spLocks/>
            </p:cNvSpPr>
            <p:nvPr userDrawn="1"/>
          </p:nvSpPr>
          <p:spPr bwMode="gray">
            <a:xfrm>
              <a:off x="5248" y="200"/>
              <a:ext cx="89" cy="108"/>
            </a:xfrm>
            <a:custGeom>
              <a:avLst/>
              <a:gdLst/>
              <a:ahLst/>
              <a:cxnLst>
                <a:cxn ang="0">
                  <a:pos x="1427" y="0"/>
                </a:cxn>
                <a:cxn ang="0">
                  <a:pos x="2240" y="0"/>
                </a:cxn>
                <a:cxn ang="0">
                  <a:pos x="2068" y="237"/>
                </a:cxn>
                <a:cxn ang="0">
                  <a:pos x="2067" y="1838"/>
                </a:cxn>
                <a:cxn ang="0">
                  <a:pos x="1122" y="2700"/>
                </a:cxn>
                <a:cxn ang="0">
                  <a:pos x="166" y="1838"/>
                </a:cxn>
                <a:cxn ang="0">
                  <a:pos x="166" y="237"/>
                </a:cxn>
                <a:cxn ang="0">
                  <a:pos x="0" y="0"/>
                </a:cxn>
                <a:cxn ang="0">
                  <a:pos x="821" y="0"/>
                </a:cxn>
                <a:cxn ang="0">
                  <a:pos x="631" y="237"/>
                </a:cxn>
                <a:cxn ang="0">
                  <a:pos x="630" y="1838"/>
                </a:cxn>
                <a:cxn ang="0">
                  <a:pos x="1122" y="2413"/>
                </a:cxn>
                <a:cxn ang="0">
                  <a:pos x="1602" y="1838"/>
                </a:cxn>
                <a:cxn ang="0">
                  <a:pos x="1603" y="237"/>
                </a:cxn>
                <a:cxn ang="0">
                  <a:pos x="1427" y="0"/>
                </a:cxn>
              </a:cxnLst>
              <a:rect l="0" t="0" r="r" b="b"/>
              <a:pathLst>
                <a:path w="2240" h="2700">
                  <a:moveTo>
                    <a:pt x="1427" y="0"/>
                  </a:moveTo>
                  <a:cubicBezTo>
                    <a:pt x="2240" y="0"/>
                    <a:pt x="2240" y="0"/>
                    <a:pt x="2240" y="0"/>
                  </a:cubicBezTo>
                  <a:cubicBezTo>
                    <a:pt x="2240" y="0"/>
                    <a:pt x="2068" y="95"/>
                    <a:pt x="2068" y="237"/>
                  </a:cubicBezTo>
                  <a:cubicBezTo>
                    <a:pt x="2068" y="238"/>
                    <a:pt x="2067" y="1838"/>
                    <a:pt x="2067" y="1838"/>
                  </a:cubicBezTo>
                  <a:cubicBezTo>
                    <a:pt x="2067" y="2494"/>
                    <a:pt x="1501" y="2700"/>
                    <a:pt x="1122" y="2700"/>
                  </a:cubicBezTo>
                  <a:cubicBezTo>
                    <a:pt x="750" y="2700"/>
                    <a:pt x="166" y="2491"/>
                    <a:pt x="166" y="1838"/>
                  </a:cubicBezTo>
                  <a:cubicBezTo>
                    <a:pt x="166" y="237"/>
                    <a:pt x="166" y="237"/>
                    <a:pt x="166" y="237"/>
                  </a:cubicBezTo>
                  <a:cubicBezTo>
                    <a:pt x="166" y="94"/>
                    <a:pt x="0" y="0"/>
                    <a:pt x="0" y="0"/>
                  </a:cubicBezTo>
                  <a:cubicBezTo>
                    <a:pt x="821" y="0"/>
                    <a:pt x="821" y="0"/>
                    <a:pt x="821" y="0"/>
                  </a:cubicBezTo>
                  <a:cubicBezTo>
                    <a:pt x="821" y="0"/>
                    <a:pt x="631" y="94"/>
                    <a:pt x="631" y="237"/>
                  </a:cubicBezTo>
                  <a:cubicBezTo>
                    <a:pt x="630" y="1838"/>
                    <a:pt x="630" y="1838"/>
                    <a:pt x="630" y="1838"/>
                  </a:cubicBezTo>
                  <a:cubicBezTo>
                    <a:pt x="630" y="2178"/>
                    <a:pt x="856" y="2412"/>
                    <a:pt x="1122" y="2413"/>
                  </a:cubicBezTo>
                  <a:cubicBezTo>
                    <a:pt x="1388" y="2414"/>
                    <a:pt x="1602" y="2174"/>
                    <a:pt x="1602" y="1838"/>
                  </a:cubicBezTo>
                  <a:cubicBezTo>
                    <a:pt x="1603" y="237"/>
                    <a:pt x="1603" y="237"/>
                    <a:pt x="1603" y="237"/>
                  </a:cubicBezTo>
                  <a:cubicBezTo>
                    <a:pt x="1603" y="94"/>
                    <a:pt x="1427" y="0"/>
                    <a:pt x="1427" y="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5" name="Freeform 23"/>
            <p:cNvSpPr>
              <a:spLocks/>
            </p:cNvSpPr>
            <p:nvPr userDrawn="1"/>
          </p:nvSpPr>
          <p:spPr bwMode="gray">
            <a:xfrm>
              <a:off x="5489" y="198"/>
              <a:ext cx="69" cy="110"/>
            </a:xfrm>
            <a:custGeom>
              <a:avLst/>
              <a:gdLst/>
              <a:ahLst/>
              <a:cxnLst>
                <a:cxn ang="0">
                  <a:pos x="1467" y="479"/>
                </a:cxn>
                <a:cxn ang="0">
                  <a:pos x="1019" y="276"/>
                </a:cxn>
                <a:cxn ang="0">
                  <a:pos x="504" y="677"/>
                </a:cxn>
                <a:cxn ang="0">
                  <a:pos x="995" y="1174"/>
                </a:cxn>
                <a:cxn ang="0">
                  <a:pos x="1705" y="1974"/>
                </a:cxn>
                <a:cxn ang="0">
                  <a:pos x="651" y="2755"/>
                </a:cxn>
                <a:cxn ang="0">
                  <a:pos x="155" y="2686"/>
                </a:cxn>
                <a:cxn ang="0">
                  <a:pos x="0" y="2177"/>
                </a:cxn>
                <a:cxn ang="0">
                  <a:pos x="658" y="2466"/>
                </a:cxn>
                <a:cxn ang="0">
                  <a:pos x="1252" y="2030"/>
                </a:cxn>
                <a:cxn ang="0">
                  <a:pos x="46" y="731"/>
                </a:cxn>
                <a:cxn ang="0">
                  <a:pos x="973" y="0"/>
                </a:cxn>
                <a:cxn ang="0">
                  <a:pos x="1467" y="69"/>
                </a:cxn>
                <a:cxn ang="0">
                  <a:pos x="1467" y="479"/>
                </a:cxn>
              </a:cxnLst>
              <a:rect l="0" t="0" r="r" b="b"/>
              <a:pathLst>
                <a:path w="1707" h="2755">
                  <a:moveTo>
                    <a:pt x="1467" y="479"/>
                  </a:moveTo>
                  <a:cubicBezTo>
                    <a:pt x="1467" y="479"/>
                    <a:pt x="1352" y="277"/>
                    <a:pt x="1019" y="276"/>
                  </a:cubicBezTo>
                  <a:cubicBezTo>
                    <a:pt x="686" y="275"/>
                    <a:pt x="505" y="450"/>
                    <a:pt x="504" y="677"/>
                  </a:cubicBezTo>
                  <a:cubicBezTo>
                    <a:pt x="503" y="934"/>
                    <a:pt x="696" y="1031"/>
                    <a:pt x="995" y="1174"/>
                  </a:cubicBezTo>
                  <a:cubicBezTo>
                    <a:pt x="1279" y="1311"/>
                    <a:pt x="1707" y="1499"/>
                    <a:pt x="1705" y="1974"/>
                  </a:cubicBezTo>
                  <a:cubicBezTo>
                    <a:pt x="1704" y="2399"/>
                    <a:pt x="1327" y="2755"/>
                    <a:pt x="651" y="2755"/>
                  </a:cubicBezTo>
                  <a:cubicBezTo>
                    <a:pt x="442" y="2754"/>
                    <a:pt x="155" y="2686"/>
                    <a:pt x="155" y="2686"/>
                  </a:cubicBezTo>
                  <a:cubicBezTo>
                    <a:pt x="0" y="2177"/>
                    <a:pt x="0" y="2177"/>
                    <a:pt x="0" y="2177"/>
                  </a:cubicBezTo>
                  <a:cubicBezTo>
                    <a:pt x="143" y="2316"/>
                    <a:pt x="397" y="2466"/>
                    <a:pt x="658" y="2466"/>
                  </a:cubicBezTo>
                  <a:cubicBezTo>
                    <a:pt x="929" y="2466"/>
                    <a:pt x="1252" y="2298"/>
                    <a:pt x="1252" y="2030"/>
                  </a:cubicBezTo>
                  <a:cubicBezTo>
                    <a:pt x="1252" y="1512"/>
                    <a:pt x="46" y="1598"/>
                    <a:pt x="46" y="731"/>
                  </a:cubicBezTo>
                  <a:cubicBezTo>
                    <a:pt x="46" y="433"/>
                    <a:pt x="254" y="0"/>
                    <a:pt x="973" y="0"/>
                  </a:cubicBezTo>
                  <a:cubicBezTo>
                    <a:pt x="1207" y="0"/>
                    <a:pt x="1467" y="69"/>
                    <a:pt x="1467" y="69"/>
                  </a:cubicBezTo>
                  <a:lnTo>
                    <a:pt x="1467" y="479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</p:grpSp>
      <p:sp>
        <p:nvSpPr>
          <p:cNvPr id="1028" name="Titelplatzhalter 1"/>
          <p:cNvSpPr>
            <a:spLocks noGrp="1"/>
          </p:cNvSpPr>
          <p:nvPr>
            <p:ph type="title"/>
          </p:nvPr>
        </p:nvSpPr>
        <p:spPr bwMode="auto">
          <a:xfrm>
            <a:off x="179388" y="0"/>
            <a:ext cx="78581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4302125" y="6653213"/>
            <a:ext cx="539750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0" lang="de-DE" altLang="ja-JP" sz="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6AF28C4-6D8D-40F8-9CD6-05B22053537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VCT_Marker_ID_7" hidden="1"/>
          <p:cNvSpPr/>
          <p:nvPr>
            <p:custDataLst>
              <p:tags r:id="rId29"/>
            </p:custDataLst>
          </p:nvPr>
        </p:nvSpPr>
        <p:spPr>
          <a:xfrm>
            <a:off x="1270000" y="127000"/>
            <a:ext cx="127000" cy="127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6" name="Line 4"/>
          <p:cNvSpPr>
            <a:spLocks noChangeShapeType="1"/>
          </p:cNvSpPr>
          <p:nvPr/>
        </p:nvSpPr>
        <p:spPr bwMode="gray">
          <a:xfrm>
            <a:off x="0" y="6632575"/>
            <a:ext cx="9144000" cy="0"/>
          </a:xfrm>
          <a:prstGeom prst="line">
            <a:avLst/>
          </a:prstGeom>
          <a:noFill/>
          <a:ln w="12700">
            <a:solidFill>
              <a:srgbClr val="87867E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38" name="Rectangle 2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935538" y="6653213"/>
            <a:ext cx="4029075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sz="800">
                <a:ea typeface="MS PGothic" pitchFamily="34" charset="-128"/>
              </a:defRPr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1034" name="Textplatzhalter 21"/>
          <p:cNvSpPr>
            <a:spLocks noGrp="1"/>
          </p:cNvSpPr>
          <p:nvPr>
            <p:ph type="body" idx="1"/>
          </p:nvPr>
        </p:nvSpPr>
        <p:spPr bwMode="auto">
          <a:xfrm>
            <a:off x="179388" y="836613"/>
            <a:ext cx="8785225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</a:t>
            </a:r>
          </a:p>
          <a:p>
            <a:pPr lvl="1"/>
            <a:r>
              <a:rPr lang="en-US" dirty="0" smtClean="0"/>
              <a:t>Level 2</a:t>
            </a:r>
          </a:p>
          <a:p>
            <a:pPr lvl="2"/>
            <a:r>
              <a:rPr lang="en-US" dirty="0" smtClean="0"/>
              <a:t>Level 3</a:t>
            </a:r>
          </a:p>
          <a:p>
            <a:pPr lvl="3"/>
            <a:r>
              <a:rPr lang="en-US" dirty="0" smtClean="0"/>
              <a:t>Level 4</a:t>
            </a:r>
          </a:p>
          <a:p>
            <a:pPr lvl="4"/>
            <a:r>
              <a:rPr lang="en-US" dirty="0" smtClean="0"/>
              <a:t>Level 5</a:t>
            </a:r>
          </a:p>
        </p:txBody>
      </p:sp>
      <p:sp>
        <p:nvSpPr>
          <p:cNvPr id="22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User Interfaces      ETERNUS CD10000</a:t>
            </a:r>
            <a:endParaRPr kumimoji="1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7" r:id="rId18"/>
    <p:sldLayoutId id="2147483668" r:id="rId19"/>
    <p:sldLayoutId id="2147483669" r:id="rId20"/>
    <p:sldLayoutId id="2147483670" r:id="rId21"/>
    <p:sldLayoutId id="2147483671" r:id="rId22"/>
    <p:sldLayoutId id="2147483672" r:id="rId23"/>
    <p:sldLayoutId id="2147483673" r:id="rId24"/>
    <p:sldLayoutId id="2147483674" r:id="rId25"/>
    <p:sldLayoutId id="2147483675" r:id="rId26"/>
    <p:sldLayoutId id="2147483678" r:id="rId27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lang="de-DE" altLang="ja-JP" sz="3200" kern="1200" dirty="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Arial" charset="0"/>
        </a:defRPr>
      </a:lvl9pPr>
    </p:titleStyle>
    <p:bodyStyle>
      <a:lvl1pPr marL="271463" indent="-271463" algn="l" rtl="0" eaLnBrk="0" fontAlgn="base" hangingPunct="0">
        <a:spcBef>
          <a:spcPts val="513"/>
        </a:spcBef>
        <a:spcAft>
          <a:spcPts val="288"/>
        </a:spcAft>
        <a:buClr>
          <a:schemeClr val="accent2"/>
        </a:buClr>
        <a:buFont typeface="Wingdings" pitchFamily="2" charset="2"/>
        <a:buChar char="n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261938" algn="l" rtl="0" eaLnBrk="0" fontAlgn="base" hangingPunct="0">
        <a:spcBef>
          <a:spcPct val="0"/>
        </a:spcBef>
        <a:spcAft>
          <a:spcPts val="288"/>
        </a:spcAft>
        <a:buClr>
          <a:schemeClr val="tx2"/>
        </a:buClr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19138" indent="-185738" algn="l" rtl="0" eaLnBrk="0" fontAlgn="base" hangingPunct="0">
        <a:spcBef>
          <a:spcPct val="20000"/>
        </a:spcBef>
        <a:spcAft>
          <a:spcPts val="238"/>
        </a:spcAft>
        <a:buClr>
          <a:schemeClr val="tx2"/>
        </a:buClr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892175" indent="-173038" algn="l" rtl="0" eaLnBrk="0" fontAlgn="base" hangingPunct="0">
        <a:spcBef>
          <a:spcPct val="20000"/>
        </a:spcBef>
        <a:spcAft>
          <a:spcPts val="213"/>
        </a:spcAft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77913" indent="-185738" algn="l" rtl="0" eaLnBrk="0" fontAlgn="base" hangingPunct="0">
        <a:spcBef>
          <a:spcPct val="20000"/>
        </a:spcBef>
        <a:spcAft>
          <a:spcPts val="188"/>
        </a:spcAft>
        <a:buClr>
          <a:schemeClr val="tx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ceph.com/" TargetMode="Externa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31747" name="Titel 161"/>
          <p:cNvSpPr>
            <a:spLocks noGrp="1"/>
          </p:cNvSpPr>
          <p:nvPr>
            <p:ph type="ctrTitle"/>
          </p:nvPr>
        </p:nvSpPr>
        <p:spPr>
          <a:xfrm>
            <a:off x="323850" y="1738313"/>
            <a:ext cx="8496300" cy="1470025"/>
          </a:xfrm>
        </p:spPr>
        <p:txBody>
          <a:bodyPr/>
          <a:lstStyle/>
          <a:p>
            <a:pPr eaLnBrk="1" hangingPunct="1"/>
            <a:r>
              <a:rPr lang="en-US" dirty="0" smtClean="0">
                <a:ea typeface="MS PGothic" pitchFamily="34" charset="-128"/>
              </a:rPr>
              <a:t>ETERNUS CD10000</a:t>
            </a:r>
          </a:p>
        </p:txBody>
      </p:sp>
      <p:sp>
        <p:nvSpPr>
          <p:cNvPr id="31748" name="Untertitel 162"/>
          <p:cNvSpPr>
            <a:spLocks noGrp="1"/>
          </p:cNvSpPr>
          <p:nvPr>
            <p:ph type="subTitle" idx="1"/>
          </p:nvPr>
        </p:nvSpPr>
        <p:spPr>
          <a:xfrm>
            <a:off x="323850" y="4579938"/>
            <a:ext cx="8496300" cy="1784350"/>
          </a:xfrm>
        </p:spPr>
        <p:txBody>
          <a:bodyPr/>
          <a:lstStyle/>
          <a:p>
            <a:pPr eaLnBrk="1" hangingPunct="1"/>
            <a:r>
              <a:rPr lang="en-US" dirty="0" smtClean="0">
                <a:ea typeface="MS PGothic" pitchFamily="34" charset="-128"/>
              </a:rPr>
              <a:t>Management Node User Interfaces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kumimoji="1" lang="en-US" smtClean="0"/>
              <a:t>User Interfaces      ETERNUS CD10000</a:t>
            </a:r>
            <a:endParaRPr kumimoji="1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92DD99-10E0-4905-8E1B-EEBC44CFF77C}" type="slidenum">
              <a:rPr lang="en-US" smtClean="0"/>
              <a:pPr>
                <a:defRPr/>
              </a:pPr>
              <a:t>0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vsm_cli</a:t>
            </a:r>
            <a:r>
              <a:rPr lang="en-US" dirty="0" smtClean="0"/>
              <a:t> command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 anchor="t" anchorCtr="0"/>
          <a:lstStyle/>
          <a:p>
            <a:r>
              <a:rPr lang="en-US" dirty="0" smtClean="0"/>
              <a:t>The </a:t>
            </a:r>
            <a:r>
              <a:rPr lang="en-US" dirty="0" err="1" smtClean="0"/>
              <a:t>vsm_cli</a:t>
            </a:r>
            <a:r>
              <a:rPr lang="en-US" dirty="0" smtClean="0"/>
              <a:t> command has options to administer, maintain, and monitor the cluster.</a:t>
            </a:r>
          </a:p>
          <a:p>
            <a:pPr lvl="1"/>
            <a:r>
              <a:rPr lang="en-US" dirty="0" smtClean="0"/>
              <a:t>The </a:t>
            </a:r>
            <a:r>
              <a:rPr lang="en-US" dirty="0" err="1" smtClean="0"/>
              <a:t>vsm_cli</a:t>
            </a:r>
            <a:r>
              <a:rPr lang="en-US" dirty="0" smtClean="0"/>
              <a:t> updates the VSM database and does similar functions to the VSM GUI.  Some </a:t>
            </a:r>
            <a:r>
              <a:rPr lang="en-US" dirty="0" err="1" smtClean="0"/>
              <a:t>vsm</a:t>
            </a:r>
            <a:r>
              <a:rPr lang="en-US" dirty="0" smtClean="0"/>
              <a:t> functions are only available via the </a:t>
            </a:r>
            <a:r>
              <a:rPr lang="en-US" dirty="0" err="1" smtClean="0"/>
              <a:t>vsm_cli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Refer to a listing of </a:t>
            </a:r>
            <a:r>
              <a:rPr lang="en-US" dirty="0" err="1" smtClean="0"/>
              <a:t>vsm_cli</a:t>
            </a:r>
            <a:r>
              <a:rPr lang="en-US" dirty="0" smtClean="0"/>
              <a:t> commands on p. 63 of the user guide.  The command descriptions begin in Chapter 14 of the user guide on p. 247.</a:t>
            </a:r>
          </a:p>
          <a:p>
            <a:pPr lvl="1"/>
            <a:r>
              <a:rPr lang="en-US" dirty="0" err="1" smtClean="0"/>
              <a:t>vsm_cli</a:t>
            </a:r>
            <a:r>
              <a:rPr lang="en-US" dirty="0" smtClean="0"/>
              <a:t> &lt;</a:t>
            </a:r>
            <a:r>
              <a:rPr lang="en-US" dirty="0" err="1" smtClean="0"/>
              <a:t>cluster_name</a:t>
            </a:r>
            <a:r>
              <a:rPr lang="en-US" dirty="0" smtClean="0"/>
              <a:t>&gt; &lt;command&gt; [&lt;parameters&gt;]</a:t>
            </a:r>
          </a:p>
          <a:p>
            <a:pPr marL="271462" lvl="1" indent="0">
              <a:buNone/>
            </a:pPr>
            <a:endParaRPr lang="en-US" dirty="0" smtClean="0"/>
          </a:p>
          <a:p>
            <a:pPr marL="457200" lvl="2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[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root@pmgmt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~]#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vsm_cli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list-cluster-names</a:t>
            </a:r>
          </a:p>
          <a:p>
            <a:pPr marL="457200" lvl="2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cd10k</a:t>
            </a:r>
          </a:p>
          <a:p>
            <a:pPr marL="457200" lvl="2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[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root@pmgmt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~]#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vsm_cli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cd10k status</a:t>
            </a:r>
          </a:p>
          <a:p>
            <a:pPr marL="457200" lvl="2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FCA1022:N:STATUS#health:HEALTH_WARN #osd:60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osds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60 up 60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in#Storage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utilization:26.901%</a:t>
            </a:r>
          </a:p>
          <a:p>
            <a:pPr marL="457200" lvl="2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[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root@pmgmt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~]#</a:t>
            </a:r>
          </a:p>
          <a:p>
            <a:pPr lvl="1"/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User Interfaces      ETERNUS CD10000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497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cd10000 command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CLI command that performs the following tasks:</a:t>
            </a:r>
          </a:p>
          <a:p>
            <a:pPr lvl="1"/>
            <a:r>
              <a:rPr lang="en-US" dirty="0" smtClean="0"/>
              <a:t>Gathering support logs</a:t>
            </a:r>
          </a:p>
          <a:p>
            <a:pPr lvl="1"/>
            <a:r>
              <a:rPr lang="en-US" dirty="0" smtClean="0"/>
              <a:t>Cluster setup tasks</a:t>
            </a:r>
          </a:p>
          <a:p>
            <a:pPr lvl="1"/>
            <a:r>
              <a:rPr lang="en-US" dirty="0" smtClean="0"/>
              <a:t>Fujitsu IP manger commands</a:t>
            </a:r>
          </a:p>
          <a:p>
            <a:pPr lvl="1"/>
            <a:r>
              <a:rPr lang="en-US" dirty="0" smtClean="0"/>
              <a:t>Managing node power states</a:t>
            </a:r>
          </a:p>
          <a:p>
            <a:pPr lvl="1"/>
            <a:r>
              <a:rPr lang="en-US" dirty="0" smtClean="0"/>
              <a:t>For complete information, refer to the User Guide p. 281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User Interfaces      ETERNUS CD10000</a:t>
            </a:r>
            <a:endParaRPr lang="de-DE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30" y="3182997"/>
            <a:ext cx="8271933" cy="317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71418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</a:t>
            </a:r>
            <a:r>
              <a:rPr lang="en-US" dirty="0" err="1" smtClean="0"/>
              <a:t>eph</a:t>
            </a:r>
            <a:r>
              <a:rPr lang="en-US" dirty="0" smtClean="0"/>
              <a:t> command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ceph</a:t>
            </a:r>
            <a:r>
              <a:rPr lang="en-US" dirty="0" smtClean="0"/>
              <a:t> command is the primary administrative command line interface for </a:t>
            </a:r>
            <a:r>
              <a:rPr lang="en-US" dirty="0" err="1" smtClean="0"/>
              <a:t>Ceph</a:t>
            </a:r>
            <a:r>
              <a:rPr lang="en-US" dirty="0" smtClean="0"/>
              <a:t>.</a:t>
            </a:r>
          </a:p>
          <a:p>
            <a:r>
              <a:rPr lang="en-US" dirty="0" smtClean="0"/>
              <a:t>Refer to </a:t>
            </a:r>
            <a:r>
              <a:rPr lang="en-US" dirty="0" smtClean="0">
                <a:hlinkClick r:id="rId2"/>
              </a:rPr>
              <a:t>http://www.ceph.com</a:t>
            </a:r>
            <a:r>
              <a:rPr lang="en-US" dirty="0" smtClean="0"/>
              <a:t> for </a:t>
            </a:r>
            <a:r>
              <a:rPr lang="en-US" dirty="0" err="1" smtClean="0"/>
              <a:t>Ceph</a:t>
            </a:r>
            <a:r>
              <a:rPr lang="en-US" dirty="0" smtClean="0"/>
              <a:t> documentation.</a:t>
            </a:r>
          </a:p>
          <a:p>
            <a:pPr lvl="1"/>
            <a:r>
              <a:rPr lang="en-US" dirty="0" smtClean="0"/>
              <a:t>Command line usage help: </a:t>
            </a:r>
            <a:r>
              <a:rPr lang="en-US" dirty="0" err="1" smtClean="0"/>
              <a:t>ceph</a:t>
            </a:r>
            <a:r>
              <a:rPr lang="en-US" dirty="0" smtClean="0"/>
              <a:t> -h</a:t>
            </a:r>
          </a:p>
          <a:p>
            <a:pPr marL="261937" lvl="1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User Interfaces      ETERNUS CD10000</a:t>
            </a:r>
            <a:endParaRPr lang="de-DE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1" y="2757804"/>
            <a:ext cx="8475133" cy="32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77590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el 5"/>
          <p:cNvSpPr>
            <a:spLocks noGrp="1"/>
          </p:cNvSpPr>
          <p:nvPr>
            <p:ph type="title"/>
          </p:nvPr>
        </p:nvSpPr>
        <p:spPr>
          <a:xfrm>
            <a:off x="323850" y="2135188"/>
            <a:ext cx="8496300" cy="1047750"/>
          </a:xfrm>
        </p:spPr>
        <p:txBody>
          <a:bodyPr/>
          <a:lstStyle/>
          <a:p>
            <a:pPr eaLnBrk="1" hangingPunct="1"/>
            <a:r>
              <a:rPr lang="en-US" dirty="0" smtClean="0"/>
              <a:t>Content</a:t>
            </a:r>
            <a:endParaRPr lang="en-US" dirty="0" smtClean="0">
              <a:ea typeface="MS PGothic" pitchFamily="34" charset="-128"/>
            </a:endParaRPr>
          </a:p>
        </p:txBody>
      </p:sp>
      <p:sp>
        <p:nvSpPr>
          <p:cNvPr id="33795" name="Textplatzhalter 6"/>
          <p:cNvSpPr>
            <a:spLocks noGrp="1"/>
          </p:cNvSpPr>
          <p:nvPr>
            <p:ph type="body" idx="1"/>
          </p:nvPr>
        </p:nvSpPr>
        <p:spPr>
          <a:xfrm>
            <a:off x="323850" y="3697288"/>
            <a:ext cx="8496300" cy="2755900"/>
          </a:xfrm>
        </p:spPr>
        <p:txBody>
          <a:bodyPr/>
          <a:lstStyle/>
          <a:p>
            <a:pPr eaLnBrk="1" hangingPunct="1"/>
            <a:r>
              <a:rPr lang="en-US" dirty="0" smtClean="0"/>
              <a:t>HTTPS GUI – VSM Dashboard</a:t>
            </a:r>
          </a:p>
          <a:p>
            <a:pPr eaLnBrk="1" hangingPunct="1"/>
            <a:r>
              <a:rPr lang="en-US" dirty="0" smtClean="0"/>
              <a:t>HTTPS GUI - Basking</a:t>
            </a:r>
          </a:p>
          <a:p>
            <a:pPr eaLnBrk="1" hangingPunct="1"/>
            <a:r>
              <a:rPr lang="en-US" dirty="0" err="1" smtClean="0"/>
              <a:t>vsm_cli</a:t>
            </a:r>
            <a:r>
              <a:rPr lang="en-US" dirty="0" smtClean="0"/>
              <a:t> command</a:t>
            </a:r>
          </a:p>
          <a:p>
            <a:pPr eaLnBrk="1" hangingPunct="1"/>
            <a:r>
              <a:rPr lang="en-US" dirty="0"/>
              <a:t>c</a:t>
            </a:r>
            <a:r>
              <a:rPr lang="en-US" dirty="0" smtClean="0"/>
              <a:t>d10000 command</a:t>
            </a:r>
          </a:p>
          <a:p>
            <a:pPr eaLnBrk="1" hangingPunct="1"/>
            <a:r>
              <a:rPr lang="en-US" dirty="0" err="1"/>
              <a:t>c</a:t>
            </a:r>
            <a:r>
              <a:rPr lang="en-US" dirty="0" err="1" smtClean="0"/>
              <a:t>eph</a:t>
            </a:r>
            <a:r>
              <a:rPr lang="en-US" dirty="0" smtClean="0"/>
              <a:t> command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smtClean="0"/>
              <a:t>User Interfaces      ETERNUS CD10000</a:t>
            </a:r>
            <a:endParaRPr kumimoji="1"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 anchor="t" anchorCtr="0"/>
          <a:lstStyle/>
          <a:p>
            <a:pPr>
              <a:spcBef>
                <a:spcPts val="300"/>
              </a:spcBef>
              <a:spcAft>
                <a:spcPts val="200"/>
              </a:spcAft>
            </a:pPr>
            <a:r>
              <a:rPr lang="en-US" altLang="en-US" dirty="0" smtClean="0"/>
              <a:t>Default Administration Web-based GUI of the ETERNUS CD10000</a:t>
            </a:r>
          </a:p>
          <a:p>
            <a:pPr>
              <a:spcBef>
                <a:spcPts val="300"/>
              </a:spcBef>
              <a:spcAft>
                <a:spcPts val="200"/>
              </a:spcAft>
            </a:pPr>
            <a:r>
              <a:rPr lang="en-US" altLang="en-US" dirty="0" smtClean="0"/>
              <a:t>VSM Controller Software</a:t>
            </a:r>
          </a:p>
          <a:p>
            <a:pPr lvl="1">
              <a:spcBef>
                <a:spcPts val="300"/>
              </a:spcBef>
              <a:spcAft>
                <a:spcPts val="200"/>
              </a:spcAft>
            </a:pPr>
            <a:r>
              <a:rPr lang="en-US" altLang="en-US" dirty="0" smtClean="0"/>
              <a:t>Runs on a dedicated server </a:t>
            </a:r>
          </a:p>
          <a:p>
            <a:pPr lvl="2">
              <a:spcBef>
                <a:spcPts val="300"/>
              </a:spcBef>
              <a:spcAft>
                <a:spcPts val="200"/>
              </a:spcAft>
            </a:pPr>
            <a:r>
              <a:rPr lang="en-US" altLang="en-US" dirty="0" smtClean="0"/>
              <a:t>The Management Server Node </a:t>
            </a:r>
            <a:br>
              <a:rPr lang="en-US" altLang="en-US" dirty="0" smtClean="0"/>
            </a:br>
            <a:r>
              <a:rPr lang="en-US" altLang="en-US" dirty="0" smtClean="0"/>
              <a:t>of the CD10000</a:t>
            </a:r>
          </a:p>
          <a:p>
            <a:pPr lvl="1">
              <a:spcBef>
                <a:spcPts val="300"/>
              </a:spcBef>
              <a:spcAft>
                <a:spcPts val="200"/>
              </a:spcAft>
            </a:pPr>
            <a:r>
              <a:rPr lang="en-US" altLang="en-US" dirty="0" smtClean="0"/>
              <a:t>Connects to Ceph cluster </a:t>
            </a:r>
            <a:br>
              <a:rPr lang="en-US" altLang="en-US" dirty="0" smtClean="0"/>
            </a:br>
            <a:r>
              <a:rPr lang="en-US" altLang="en-US" dirty="0" smtClean="0"/>
              <a:t>through VSM agent </a:t>
            </a:r>
          </a:p>
          <a:p>
            <a:pPr lvl="1">
              <a:spcBef>
                <a:spcPts val="300"/>
              </a:spcBef>
              <a:spcAft>
                <a:spcPts val="200"/>
              </a:spcAft>
            </a:pPr>
            <a:r>
              <a:rPr lang="en-US" altLang="en-US" dirty="0" smtClean="0"/>
              <a:t>Connects to OpenStack Nova </a:t>
            </a:r>
            <a:br>
              <a:rPr lang="en-US" altLang="en-US" dirty="0" smtClean="0"/>
            </a:br>
            <a:r>
              <a:rPr lang="en-US" altLang="en-US" dirty="0" smtClean="0"/>
              <a:t>controller (optional) via SSH</a:t>
            </a:r>
          </a:p>
          <a:p>
            <a:pPr lvl="1">
              <a:spcBef>
                <a:spcPts val="300"/>
              </a:spcBef>
              <a:spcAft>
                <a:spcPts val="200"/>
              </a:spcAft>
            </a:pPr>
            <a:r>
              <a:rPr lang="en-US" altLang="en-US" dirty="0" smtClean="0"/>
              <a:t>No interaction with the clients</a:t>
            </a:r>
          </a:p>
          <a:p>
            <a:pPr>
              <a:spcBef>
                <a:spcPts val="300"/>
              </a:spcBef>
              <a:spcAft>
                <a:spcPts val="200"/>
              </a:spcAft>
            </a:pPr>
            <a:r>
              <a:rPr lang="en-US" altLang="en-US" dirty="0" smtClean="0"/>
              <a:t>VSM Agent Software</a:t>
            </a:r>
          </a:p>
          <a:p>
            <a:pPr lvl="1">
              <a:spcBef>
                <a:spcPts val="300"/>
              </a:spcBef>
              <a:spcAft>
                <a:spcPts val="200"/>
              </a:spcAft>
            </a:pPr>
            <a:r>
              <a:rPr lang="en-US" altLang="en-US" dirty="0" smtClean="0"/>
              <a:t>Runs on every Storage Node</a:t>
            </a:r>
            <a:br>
              <a:rPr lang="en-US" altLang="en-US" dirty="0" smtClean="0"/>
            </a:br>
            <a:r>
              <a:rPr lang="en-US" altLang="en-US" dirty="0" smtClean="0"/>
              <a:t>in the Ceph cluster</a:t>
            </a:r>
          </a:p>
          <a:p>
            <a:pPr lvl="1">
              <a:spcBef>
                <a:spcPts val="300"/>
              </a:spcBef>
              <a:spcAft>
                <a:spcPts val="200"/>
              </a:spcAft>
            </a:pPr>
            <a:r>
              <a:rPr lang="en-US" altLang="en-US" dirty="0" smtClean="0"/>
              <a:t>Relays configuration and status </a:t>
            </a:r>
            <a:br>
              <a:rPr lang="en-US" altLang="en-US" dirty="0" smtClean="0"/>
            </a:br>
            <a:r>
              <a:rPr lang="en-US" altLang="en-US" dirty="0" smtClean="0"/>
              <a:t>information to Management Node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3100" dirty="0" smtClean="0"/>
              <a:t>Virtual Storage Manager (VSM) </a:t>
            </a:r>
            <a:r>
              <a:rPr lang="en-US" sz="3100" dirty="0" smtClean="0"/>
              <a:t>Architecture</a:t>
            </a:r>
            <a:endParaRPr lang="en-US" sz="31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Copyright Fujitsu, Release September 2014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Administration and Management      ETERNUS CD10000</a:t>
            </a:r>
            <a:endParaRPr lang="en-US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 l="678" t="652" r="678" b="652"/>
          <a:stretch>
            <a:fillRect/>
          </a:stretch>
        </p:blipFill>
        <p:spPr bwMode="auto">
          <a:xfrm>
            <a:off x="4432300" y="1397186"/>
            <a:ext cx="4527171" cy="457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6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7526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HTTPS </a:t>
            </a:r>
            <a:r>
              <a:rPr lang="en-US" dirty="0"/>
              <a:t>GUI – VSM Dashboard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 anchor="t" anchorCtr="0"/>
          <a:lstStyle/>
          <a:p>
            <a:r>
              <a:rPr lang="en-US" dirty="0" smtClean="0"/>
              <a:t>Virtual Storage Manager for </a:t>
            </a:r>
            <a:r>
              <a:rPr lang="en-US" dirty="0" err="1" smtClean="0"/>
              <a:t>Ceph</a:t>
            </a:r>
            <a:r>
              <a:rPr lang="en-US" dirty="0" smtClean="0"/>
              <a:t> - VSM Dashboard</a:t>
            </a:r>
          </a:p>
          <a:p>
            <a:pPr lvl="1"/>
            <a:r>
              <a:rPr lang="en-US" dirty="0"/>
              <a:t>VSM requires Google Chrome or Internet Explorer 10, or another modern Web-browser</a:t>
            </a:r>
          </a:p>
          <a:p>
            <a:pPr lvl="2"/>
            <a:r>
              <a:rPr lang="en-US" dirty="0"/>
              <a:t>(tested with Google Chrome and Internet Explorer 10 with compatibility mode turned off).</a:t>
            </a:r>
            <a:endParaRPr lang="en-US" dirty="0" smtClean="0"/>
          </a:p>
          <a:p>
            <a:pPr lvl="1"/>
            <a:r>
              <a:rPr lang="en-US" dirty="0" smtClean="0"/>
              <a:t>Reachable via a browser at https://&lt;mgmt-IP&gt;/dashboard</a:t>
            </a:r>
          </a:p>
          <a:p>
            <a:pPr lvl="1"/>
            <a:r>
              <a:rPr lang="en-US" dirty="0" smtClean="0"/>
              <a:t>First time login: username admin, first-time password in /</a:t>
            </a:r>
            <a:r>
              <a:rPr lang="en-US" dirty="0" err="1" smtClean="0"/>
              <a:t>etc</a:t>
            </a:r>
            <a:r>
              <a:rPr lang="en-US" dirty="0" smtClean="0"/>
              <a:t>/</a:t>
            </a:r>
            <a:r>
              <a:rPr lang="en-US" dirty="0" err="1" smtClean="0"/>
              <a:t>vsmdeploy</a:t>
            </a:r>
            <a:r>
              <a:rPr lang="en-US" dirty="0" smtClean="0"/>
              <a:t>/</a:t>
            </a:r>
            <a:r>
              <a:rPr lang="en-US" dirty="0" err="1" smtClean="0"/>
              <a:t>deployrc</a:t>
            </a:r>
            <a:r>
              <a:rPr lang="en-US" dirty="0" smtClean="0"/>
              <a:t>, ADMIN_PASSWORD parameter.</a:t>
            </a:r>
          </a:p>
          <a:p>
            <a:pPr lvl="1"/>
            <a:r>
              <a:rPr lang="en-US" dirty="0" smtClean="0"/>
              <a:t>Change the admin password by using the VSM GUI, Manage VSM -&gt; Add/Remove Users window and click on the “Change Password” button for the admin user.  Refer to p. 129 of the User Manual.</a:t>
            </a:r>
          </a:p>
          <a:p>
            <a:pPr lvl="1"/>
            <a:r>
              <a:rPr lang="en-US" dirty="0" smtClean="0"/>
              <a:t>For a listing of functions of the VSM GUI, refer to section 4.1.2, p. 60 of the User Guide.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User Interfaces      ETERNUS CD10000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497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VSM Dashboard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Dashboard Cluster Status</a:t>
            </a:r>
          </a:p>
          <a:p>
            <a:pPr lvl="1"/>
            <a:r>
              <a:rPr lang="en-US" dirty="0" smtClean="0"/>
              <a:t>First window displayed after logging on.</a:t>
            </a:r>
          </a:p>
          <a:p>
            <a:pPr lvl="1"/>
            <a:r>
              <a:rPr lang="en-US" dirty="0" smtClean="0"/>
              <a:t>Provides status at a glance and ability to drill down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User Interfaces      ETERNUS CD10000</a:t>
            </a:r>
            <a:endParaRPr lang="de-DE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861" y="2002604"/>
            <a:ext cx="7374500" cy="4316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13766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VSM GUI Demo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Login and explore GUI functions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User Interfaces      ETERNUS CD10000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961158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HTTPS </a:t>
            </a:r>
            <a:r>
              <a:rPr lang="en-US" dirty="0"/>
              <a:t>GUI - Basking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 anchor="t" anchorCtr="0"/>
          <a:lstStyle/>
          <a:p>
            <a:r>
              <a:rPr lang="en-US" dirty="0" smtClean="0"/>
              <a:t>Basking can be used for various management and monitoring tasks</a:t>
            </a:r>
          </a:p>
          <a:p>
            <a:pPr lvl="1"/>
            <a:r>
              <a:rPr lang="en-US" dirty="0" smtClean="0"/>
              <a:t>Reachable via https://&lt;mgmt-IP&gt;/basking</a:t>
            </a:r>
          </a:p>
          <a:p>
            <a:pPr lvl="2"/>
            <a:r>
              <a:rPr lang="en-US" dirty="0" smtClean="0"/>
              <a:t>Default username = admin, password = admin</a:t>
            </a:r>
          </a:p>
          <a:p>
            <a:pPr lvl="1"/>
            <a:r>
              <a:rPr lang="en-US" dirty="0" smtClean="0"/>
              <a:t>Links to online version of V1.0 SP2 User Manual</a:t>
            </a:r>
          </a:p>
          <a:p>
            <a:pPr lvl="1"/>
            <a:r>
              <a:rPr lang="en-US" dirty="0" smtClean="0"/>
              <a:t>Power storage nodes On / Off</a:t>
            </a:r>
          </a:p>
          <a:p>
            <a:pPr lvl="1"/>
            <a:r>
              <a:rPr lang="en-US" dirty="0" smtClean="0"/>
              <a:t>Checking software versions</a:t>
            </a:r>
          </a:p>
          <a:p>
            <a:pPr lvl="1"/>
            <a:r>
              <a:rPr lang="en-US" dirty="0" smtClean="0"/>
              <a:t>Diagnostic status checks</a:t>
            </a:r>
          </a:p>
          <a:p>
            <a:pPr lvl="1"/>
            <a:r>
              <a:rPr lang="en-US" dirty="0" smtClean="0"/>
              <a:t>Checking setting IP addresses</a:t>
            </a:r>
          </a:p>
          <a:p>
            <a:pPr lvl="1"/>
            <a:r>
              <a:rPr lang="en-US" dirty="0" smtClean="0"/>
              <a:t>For a full listing of basking features, refer to p. 69 in the User Guide</a:t>
            </a:r>
          </a:p>
          <a:p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User Interfaces      ETERNUS CD10000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497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Basking GUI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Do not confuse basking (CD10000 Dashboard) with VSM dashboard.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User Interfaces      ETERNUS CD10000</a:t>
            </a:r>
            <a:endParaRPr lang="de-DE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933" y="1606137"/>
            <a:ext cx="7565935" cy="4653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09864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Basking GUI Demo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Login and explore GUI functions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User Interfaces      ETERNUS CD10000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9503686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_ADJUSTSHAPES_ARROWANGLE" val="45"/>
  <p:tag name="VCT_ADJUSTSHAPES_CHEVRONANGLE" val="60"/>
  <p:tag name="VCT_ADJUSTSHAPES_ROUNDRECTPOINTS" val="3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YLE" val="VCT_Marker"/>
  <p:tag name="DATE" val="12.10.2010 13:26:00"/>
  <p:tag name="VCTMASTER" val="Fujitsu"/>
  <p:tag name="VCT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YLE" val="VCT_Marker"/>
  <p:tag name="DATE" val="12.10.2010 13:26:00"/>
  <p:tag name="VCTMASTER" val="Fujitsu"/>
  <p:tag name="VCT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YLE" val="VCT_Marker"/>
  <p:tag name="DATE" val="12.10.2010 13:26:00"/>
  <p:tag name="VCTMASTER" val="Fujitsu"/>
  <p:tag name="VCTLAYOUT" val="title"/>
  <p:tag name="VCT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YLE" val="VCT_Backup"/>
  <p:tag name="DATE" val="19.10.2010 12:22:53"/>
  <p:tag name="PLACEHFMT" val="3"/>
  <p:tag name="VCT-BODYINDENTATION" val="0;0;"/>
  <p:tag name="VCT-BULLETVISIBILITY" val="L 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YLE" val="VCT_Backup"/>
  <p:tag name="DATE" val="19.10.2010 12:22:53"/>
  <p:tag name="PLACEHFMT" val="4"/>
  <p:tag name="VCT-BODYINDENTATION" val="0;0;"/>
  <p:tag name="VCT-BULLETVISIBILITY" val="L 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YLE" val="VCT_Marker"/>
  <p:tag name="DATE" val="12.10.2010 13:26:00"/>
  <p:tag name="VCTMASTER" val="Fujitsu"/>
  <p:tag name="VCT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YLE" val="VCT_Marker"/>
  <p:tag name="DATE" val="12.10.2010 13:26:00"/>
  <p:tag name="VCTMASTER" val="Fujitsu"/>
  <p:tag name="VCTORDER" val="1"/>
</p:tagLst>
</file>

<file path=ppt/theme/theme1.xml><?xml version="1.0" encoding="utf-8"?>
<a:theme xmlns:a="http://schemas.openxmlformats.org/drawingml/2006/main" name="Fujitsu">
  <a:themeElements>
    <a:clrScheme name="Fujitsu 1">
      <a:dk1>
        <a:srgbClr val="000000"/>
      </a:dk1>
      <a:lt1>
        <a:srgbClr val="FFFFFF"/>
      </a:lt1>
      <a:dk2>
        <a:srgbClr val="87867E"/>
      </a:dk2>
      <a:lt2>
        <a:srgbClr val="A5A5A5"/>
      </a:lt2>
      <a:accent1>
        <a:srgbClr val="DB4949"/>
      </a:accent1>
      <a:accent2>
        <a:srgbClr val="A30B1A"/>
      </a:accent2>
      <a:accent3>
        <a:srgbClr val="FFFFFF"/>
      </a:accent3>
      <a:accent4>
        <a:srgbClr val="000000"/>
      </a:accent4>
      <a:accent5>
        <a:srgbClr val="EAB1B1"/>
      </a:accent5>
      <a:accent6>
        <a:srgbClr val="930916"/>
      </a:accent6>
      <a:hlink>
        <a:srgbClr val="105D9C"/>
      </a:hlink>
      <a:folHlink>
        <a:srgbClr val="1782DB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 w="9525">
          <a:noFill/>
        </a:ln>
      </a:spPr>
      <a:bodyPr rtlCol="0" anchor="t" anchorCtr="0"/>
      <a:lstStyle>
        <a:defPPr>
          <a:defRPr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Fujitsu 1">
        <a:dk1>
          <a:srgbClr val="000000"/>
        </a:dk1>
        <a:lt1>
          <a:srgbClr val="FFFFFF"/>
        </a:lt1>
        <a:dk2>
          <a:srgbClr val="87867E"/>
        </a:dk2>
        <a:lt2>
          <a:srgbClr val="A5A5A5"/>
        </a:lt2>
        <a:accent1>
          <a:srgbClr val="DB4949"/>
        </a:accent1>
        <a:accent2>
          <a:srgbClr val="A30B1A"/>
        </a:accent2>
        <a:accent3>
          <a:srgbClr val="FFFFFF"/>
        </a:accent3>
        <a:accent4>
          <a:srgbClr val="000000"/>
        </a:accent4>
        <a:accent5>
          <a:srgbClr val="EAB1B1"/>
        </a:accent5>
        <a:accent6>
          <a:srgbClr val="930916"/>
        </a:accent6>
        <a:hlink>
          <a:srgbClr val="105D9C"/>
        </a:hlink>
        <a:folHlink>
          <a:srgbClr val="1782D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ujitsu 1">
    <a:dk1>
      <a:srgbClr val="000000"/>
    </a:dk1>
    <a:lt1>
      <a:srgbClr val="FFFFFF"/>
    </a:lt1>
    <a:dk2>
      <a:srgbClr val="080808"/>
    </a:dk2>
    <a:lt2>
      <a:srgbClr val="969696"/>
    </a:lt2>
    <a:accent1>
      <a:srgbClr val="AE2222"/>
    </a:accent1>
    <a:accent2>
      <a:srgbClr val="DB4949"/>
    </a:accent2>
    <a:accent3>
      <a:srgbClr val="FFFFFF"/>
    </a:accent3>
    <a:accent4>
      <a:srgbClr val="000000"/>
    </a:accent4>
    <a:accent5>
      <a:srgbClr val="D3ABAB"/>
    </a:accent5>
    <a:accent6>
      <a:srgbClr val="C64141"/>
    </a:accent6>
    <a:hlink>
      <a:srgbClr val="003399"/>
    </a:hlink>
    <a:folHlink>
      <a:srgbClr val="0066CC"/>
    </a:folHlink>
  </a:clrScheme>
</a:themeOverride>
</file>

<file path=ppt/theme/themeOverride2.xml><?xml version="1.0" encoding="utf-8"?>
<a:themeOverride xmlns:a="http://schemas.openxmlformats.org/drawingml/2006/main">
  <a:clrScheme name="Fujitsu">
    <a:dk1>
      <a:srgbClr val="000000"/>
    </a:dk1>
    <a:lt1>
      <a:srgbClr val="FFFFFF"/>
    </a:lt1>
    <a:dk2>
      <a:srgbClr val="87867E"/>
    </a:dk2>
    <a:lt2>
      <a:srgbClr val="DAD9D6"/>
    </a:lt2>
    <a:accent1>
      <a:srgbClr val="FF0000"/>
    </a:accent1>
    <a:accent2>
      <a:srgbClr val="A30B1A"/>
    </a:accent2>
    <a:accent3>
      <a:srgbClr val="861718"/>
    </a:accent3>
    <a:accent4>
      <a:srgbClr val="681A14"/>
    </a:accent4>
    <a:accent5>
      <a:srgbClr val="48190A"/>
    </a:accent5>
    <a:accent6>
      <a:srgbClr val="3C3C35"/>
    </a:accent6>
    <a:hlink>
      <a:srgbClr val="1782DB"/>
    </a:hlink>
    <a:folHlink>
      <a:srgbClr val="FF0000"/>
    </a:folHlink>
  </a:clrScheme>
</a:themeOverride>
</file>

<file path=ppt/theme/themeOverride3.xml><?xml version="1.0" encoding="utf-8"?>
<a:themeOverride xmlns:a="http://schemas.openxmlformats.org/drawingml/2006/main">
  <a:clrScheme name="Fujitsu">
    <a:dk1>
      <a:srgbClr val="000000"/>
    </a:dk1>
    <a:lt1>
      <a:srgbClr val="FFFFFF"/>
    </a:lt1>
    <a:dk2>
      <a:srgbClr val="87867E"/>
    </a:dk2>
    <a:lt2>
      <a:srgbClr val="DAD9D6"/>
    </a:lt2>
    <a:accent1>
      <a:srgbClr val="FF0000"/>
    </a:accent1>
    <a:accent2>
      <a:srgbClr val="A30B1A"/>
    </a:accent2>
    <a:accent3>
      <a:srgbClr val="861718"/>
    </a:accent3>
    <a:accent4>
      <a:srgbClr val="681A14"/>
    </a:accent4>
    <a:accent5>
      <a:srgbClr val="48190A"/>
    </a:accent5>
    <a:accent6>
      <a:srgbClr val="3C3C35"/>
    </a:accent6>
    <a:hlink>
      <a:srgbClr val="1782DB"/>
    </a:hlink>
    <a:folHlink>
      <a:srgbClr val="FF00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6776</TotalTime>
  <Words>688</Words>
  <Application>Microsoft Office PowerPoint</Application>
  <PresentationFormat>On-screen Show (4:3)</PresentationFormat>
  <Paragraphs>131</Paragraphs>
  <Slides>13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Fujitsu</vt:lpstr>
      <vt:lpstr>ETERNUS CD10000</vt:lpstr>
      <vt:lpstr>Content</vt:lpstr>
      <vt:lpstr>Virtual Storage Manager (VSM) Architecture</vt:lpstr>
      <vt:lpstr> HTTPS GUI – VSM Dashboard </vt:lpstr>
      <vt:lpstr>VSM Dashboard</vt:lpstr>
      <vt:lpstr>VSM GUI Demo</vt:lpstr>
      <vt:lpstr> HTTPS GUI - Basking </vt:lpstr>
      <vt:lpstr>Basking GUI</vt:lpstr>
      <vt:lpstr>Basking GUI Demo</vt:lpstr>
      <vt:lpstr> vsm_cli command </vt:lpstr>
      <vt:lpstr> cd10000 command </vt:lpstr>
      <vt:lpstr>ceph command</vt:lpstr>
      <vt:lpstr>PowerPoint Presentation</vt:lpstr>
    </vt:vector>
  </TitlesOfParts>
  <Company>Fujitsu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ETERNUS CD10000</dc:title>
  <dc:subject>Backup and Restore</dc:subject>
  <dc:creator>Fujitsu</dc:creator>
  <cp:lastModifiedBy>David Robey</cp:lastModifiedBy>
  <cp:revision>817</cp:revision>
  <dcterms:created xsi:type="dcterms:W3CDTF">2010-10-12T11:25:58Z</dcterms:created>
  <dcterms:modified xsi:type="dcterms:W3CDTF">2015-05-26T22:58:48Z</dcterms:modified>
</cp:coreProperties>
</file>