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76" r:id="rId2"/>
    <p:sldId id="336" r:id="rId3"/>
    <p:sldId id="500" r:id="rId4"/>
    <p:sldId id="259" r:id="rId5"/>
  </p:sldIdLst>
  <p:sldSz cx="9144000" cy="6858000" type="screen4x3"/>
  <p:notesSz cx="7099300" cy="10234613"/>
  <p:custDataLst>
    <p:tags r:id="rId8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BBB"/>
    <a:srgbClr val="383734"/>
    <a:srgbClr val="5BD4FF"/>
    <a:srgbClr val="21C5FF"/>
    <a:srgbClr val="1BA12B"/>
    <a:srgbClr val="C07000"/>
    <a:srgbClr val="8B8807"/>
    <a:srgbClr val="4B4595"/>
    <a:srgbClr val="3A7A68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75" autoAdjust="0"/>
    <p:restoredTop sz="94486" autoAdjust="0"/>
  </p:normalViewPr>
  <p:slideViewPr>
    <p:cSldViewPr snapToGrid="0" showGuides="1">
      <p:cViewPr varScale="1">
        <p:scale>
          <a:sx n="92" d="100"/>
          <a:sy n="92" d="100"/>
        </p:scale>
        <p:origin x="-258" y="-90"/>
      </p:cViewPr>
      <p:guideLst>
        <p:guide orient="horz" pos="2158"/>
        <p:guide orient="horz" pos="4067"/>
        <p:guide orient="horz" pos="528"/>
        <p:guide orient="horz" pos="886"/>
        <p:guide pos="5661"/>
        <p:guide pos="2881"/>
        <p:guide pos="114"/>
      </p:guideLst>
    </p:cSldViewPr>
  </p:slideViewPr>
  <p:outlineViewPr>
    <p:cViewPr>
      <p:scale>
        <a:sx n="33" d="100"/>
        <a:sy n="33" d="100"/>
      </p:scale>
      <p:origin x="0" y="605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598" y="-10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3427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Fujitsu Training Documentation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496587" y="0"/>
            <a:ext cx="46010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r>
              <a:rPr lang="de-DE" smtClean="0">
                <a:latin typeface="Calibri" pitchFamily="34" charset="0"/>
                <a:cs typeface="Calibri" pitchFamily="34" charset="0"/>
              </a:rPr>
              <a:t>Log Files      ETERNUS CD10000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653069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Copyright Fujitsu, Release April 2015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06294" y="9721106"/>
            <a:ext cx="491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78E3308-8F8E-4E1D-B17E-B609BC883521}" type="slidenum">
              <a:rPr lang="en-US">
                <a:latin typeface="Calibri" pitchFamily="34" charset="0"/>
                <a:cs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01411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188951" cy="511731"/>
          </a:xfrm>
          <a:prstGeom prst="rect">
            <a:avLst/>
          </a:prstGeom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186451" y="0"/>
            <a:ext cx="4911206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</a:t>
            </a:r>
          </a:p>
          <a:p>
            <a:pPr lvl="1"/>
            <a:r>
              <a:rPr lang="en-US" smtClean="0"/>
              <a:t>Level 2</a:t>
            </a:r>
          </a:p>
          <a:p>
            <a:pPr lvl="2"/>
            <a:r>
              <a:rPr lang="en-US" smtClean="0"/>
              <a:t>Level 3</a:t>
            </a:r>
          </a:p>
          <a:p>
            <a:pPr lvl="3"/>
            <a:r>
              <a:rPr lang="en-US" smtClean="0"/>
              <a:t>Level 4</a:t>
            </a:r>
          </a:p>
          <a:p>
            <a:pPr lvl="4"/>
            <a:r>
              <a:rPr lang="en-US" smtClean="0"/>
              <a:t>Level 5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6159300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33252" y="9721106"/>
            <a:ext cx="864406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1A2B51F-A3C8-4CFA-96C8-4D8C82CC6E6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31638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AB6B00-5E0D-4D8B-B5CC-2034209225C9}" type="slidenum">
              <a:rPr lang="de-DE"/>
              <a:pPr>
                <a:defRPr/>
              </a:pPr>
              <a:t>0</a:t>
            </a:fld>
            <a:endParaRPr lang="de-DE"/>
          </a:p>
        </p:txBody>
      </p:sp>
      <p:sp>
        <p:nvSpPr>
          <p:cNvPr id="3277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7E3F1-0571-4877-8DF4-F870F7DB63B2}" type="slidenum">
              <a:rPr lang="de-DE"/>
              <a:pPr>
                <a:defRPr/>
              </a:pPr>
              <a:t>1</a:t>
            </a:fld>
            <a:endParaRPr lang="de-DE"/>
          </a:p>
        </p:txBody>
      </p:sp>
      <p:sp>
        <p:nvSpPr>
          <p:cNvPr id="3482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191505-8C6C-4A04-8BC2-98E0C36F97AC}" type="slidenum">
              <a:rPr lang="de-DE"/>
              <a:pPr>
                <a:defRPr/>
              </a:pPr>
              <a:t>3</a:t>
            </a:fld>
            <a:endParaRPr lang="de-DE"/>
          </a:p>
        </p:txBody>
      </p:sp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8" name="Picture 46" descr="TitleRed_L1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7"/>
          <p:cNvGrpSpPr>
            <a:grpSpLocks noChangeAspect="1"/>
          </p:cNvGrpSpPr>
          <p:nvPr userDrawn="1"/>
        </p:nvGrpSpPr>
        <p:grpSpPr bwMode="auto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10" name="AutoShape 48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Freeform 49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/>
              <a:ahLst/>
              <a:cxnLst>
                <a:cxn ang="0">
                  <a:pos x="0" y="731"/>
                </a:cxn>
                <a:cxn ang="0">
                  <a:pos x="0" y="643"/>
                </a:cxn>
                <a:cxn ang="0">
                  <a:pos x="177" y="684"/>
                </a:cxn>
                <a:cxn ang="0">
                  <a:pos x="355" y="568"/>
                </a:cxn>
                <a:cxn ang="0">
                  <a:pos x="325" y="493"/>
                </a:cxn>
                <a:cxn ang="0">
                  <a:pos x="271" y="452"/>
                </a:cxn>
                <a:cxn ang="0">
                  <a:pos x="203" y="417"/>
                </a:cxn>
                <a:cxn ang="0">
                  <a:pos x="62" y="323"/>
                </a:cxn>
                <a:cxn ang="0">
                  <a:pos x="12" y="190"/>
                </a:cxn>
                <a:cxn ang="0">
                  <a:pos x="90" y="41"/>
                </a:cxn>
                <a:cxn ang="0">
                  <a:pos x="257" y="0"/>
                </a:cxn>
                <a:cxn ang="0">
                  <a:pos x="411" y="24"/>
                </a:cxn>
                <a:cxn ang="0">
                  <a:pos x="411" y="106"/>
                </a:cxn>
                <a:cxn ang="0">
                  <a:pos x="262" y="74"/>
                </a:cxn>
                <a:cxn ang="0">
                  <a:pos x="162" y="98"/>
                </a:cxn>
                <a:cxn ang="0">
                  <a:pos x="120" y="178"/>
                </a:cxn>
                <a:cxn ang="0">
                  <a:pos x="149" y="253"/>
                </a:cxn>
                <a:cxn ang="0">
                  <a:pos x="273" y="331"/>
                </a:cxn>
                <a:cxn ang="0">
                  <a:pos x="374" y="388"/>
                </a:cxn>
                <a:cxn ang="0">
                  <a:pos x="444" y="465"/>
                </a:cxn>
                <a:cxn ang="0">
                  <a:pos x="463" y="556"/>
                </a:cxn>
                <a:cxn ang="0">
                  <a:pos x="184" y="762"/>
                </a:cxn>
                <a:cxn ang="0">
                  <a:pos x="0" y="731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Freeform 50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51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/>
              <a:ahLst/>
              <a:cxnLst>
                <a:cxn ang="0">
                  <a:pos x="437" y="286"/>
                </a:cxn>
                <a:cxn ang="0">
                  <a:pos x="437" y="248"/>
                </a:cxn>
                <a:cxn ang="0">
                  <a:pos x="415" y="138"/>
                </a:cxn>
                <a:cxn ang="0">
                  <a:pos x="271" y="77"/>
                </a:cxn>
                <a:cxn ang="0">
                  <a:pos x="70" y="118"/>
                </a:cxn>
                <a:cxn ang="0">
                  <a:pos x="70" y="31"/>
                </a:cxn>
                <a:cxn ang="0">
                  <a:pos x="284" y="0"/>
                </a:cxn>
                <a:cxn ang="0">
                  <a:pos x="516" y="76"/>
                </a:cxn>
                <a:cxn ang="0">
                  <a:pos x="558" y="200"/>
                </a:cxn>
                <a:cxn ang="0">
                  <a:pos x="561" y="290"/>
                </a:cxn>
                <a:cxn ang="0">
                  <a:pos x="561" y="727"/>
                </a:cxn>
                <a:cxn ang="0">
                  <a:pos x="293" y="762"/>
                </a:cxn>
                <a:cxn ang="0">
                  <a:pos x="83" y="720"/>
                </a:cxn>
                <a:cxn ang="0">
                  <a:pos x="0" y="558"/>
                </a:cxn>
                <a:cxn ang="0">
                  <a:pos x="96" y="363"/>
                </a:cxn>
                <a:cxn ang="0">
                  <a:pos x="336" y="297"/>
                </a:cxn>
                <a:cxn ang="0">
                  <a:pos x="437" y="286"/>
                </a:cxn>
                <a:cxn ang="0">
                  <a:pos x="437" y="356"/>
                </a:cxn>
                <a:cxn ang="0">
                  <a:pos x="267" y="382"/>
                </a:cxn>
                <a:cxn ang="0">
                  <a:pos x="127" y="545"/>
                </a:cxn>
                <a:cxn ang="0">
                  <a:pos x="168" y="650"/>
                </a:cxn>
                <a:cxn ang="0">
                  <a:pos x="312" y="687"/>
                </a:cxn>
                <a:cxn ang="0">
                  <a:pos x="437" y="670"/>
                </a:cxn>
                <a:cxn ang="0">
                  <a:pos x="437" y="356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/>
              <a:ahLst/>
              <a:cxnLst>
                <a:cxn ang="0">
                  <a:pos x="123" y="711"/>
                </a:cxn>
                <a:cxn ang="0">
                  <a:pos x="123" y="1087"/>
                </a:cxn>
                <a:cxn ang="0">
                  <a:pos x="0" y="1087"/>
                </a:cxn>
                <a:cxn ang="0">
                  <a:pos x="0" y="28"/>
                </a:cxn>
                <a:cxn ang="0">
                  <a:pos x="249" y="0"/>
                </a:cxn>
                <a:cxn ang="0">
                  <a:pos x="505" y="113"/>
                </a:cxn>
                <a:cxn ang="0">
                  <a:pos x="567" y="379"/>
                </a:cxn>
                <a:cxn ang="0">
                  <a:pos x="489" y="662"/>
                </a:cxn>
                <a:cxn ang="0">
                  <a:pos x="274" y="762"/>
                </a:cxn>
                <a:cxn ang="0">
                  <a:pos x="172" y="742"/>
                </a:cxn>
                <a:cxn ang="0">
                  <a:pos x="123" y="711"/>
                </a:cxn>
                <a:cxn ang="0">
                  <a:pos x="123" y="625"/>
                </a:cxn>
                <a:cxn ang="0">
                  <a:pos x="260" y="687"/>
                </a:cxn>
                <a:cxn ang="0">
                  <a:pos x="400" y="591"/>
                </a:cxn>
                <a:cxn ang="0">
                  <a:pos x="441" y="378"/>
                </a:cxn>
                <a:cxn ang="0">
                  <a:pos x="386" y="140"/>
                </a:cxn>
                <a:cxn ang="0">
                  <a:pos x="230" y="74"/>
                </a:cxn>
                <a:cxn ang="0">
                  <a:pos x="123" y="83"/>
                </a:cxn>
                <a:cxn ang="0">
                  <a:pos x="123" y="625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5" name="Freeform 53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131" y="25"/>
                </a:cxn>
                <a:cxn ang="0">
                  <a:pos x="150" y="76"/>
                </a:cxn>
                <a:cxn ang="0">
                  <a:pos x="126" y="132"/>
                </a:cxn>
                <a:cxn ang="0">
                  <a:pos x="74" y="151"/>
                </a:cxn>
                <a:cxn ang="0">
                  <a:pos x="19" y="127"/>
                </a:cxn>
                <a:cxn ang="0">
                  <a:pos x="0" y="75"/>
                </a:cxn>
                <a:cxn ang="0">
                  <a:pos x="24" y="20"/>
                </a:cxn>
                <a:cxn ang="0">
                  <a:pos x="75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8" y="265"/>
                </a:cxn>
                <a:cxn ang="0">
                  <a:pos x="138" y="987"/>
                </a:cxn>
                <a:cxn ang="0">
                  <a:pos x="15" y="98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89" y="0"/>
                </a:cxn>
                <a:cxn ang="0">
                  <a:pos x="526" y="113"/>
                </a:cxn>
                <a:cxn ang="0">
                  <a:pos x="548" y="299"/>
                </a:cxn>
                <a:cxn ang="0">
                  <a:pos x="548" y="742"/>
                </a:cxn>
                <a:cxn ang="0">
                  <a:pos x="424" y="742"/>
                </a:cxn>
                <a:cxn ang="0">
                  <a:pos x="424" y="306"/>
                </a:cxn>
                <a:cxn ang="0">
                  <a:pos x="403" y="134"/>
                </a:cxn>
                <a:cxn ang="0">
                  <a:pos x="277" y="74"/>
                </a:cxn>
                <a:cxn ang="0">
                  <a:pos x="123" y="90"/>
                </a:cxn>
                <a:cxn ang="0">
                  <a:pos x="123" y="742"/>
                </a:cxn>
                <a:cxn ang="0">
                  <a:pos x="0" y="742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Freeform 55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/>
              <a:ahLst/>
              <a:cxnLst>
                <a:cxn ang="0">
                  <a:pos x="445" y="677"/>
                </a:cxn>
                <a:cxn ang="0">
                  <a:pos x="399" y="721"/>
                </a:cxn>
                <a:cxn ang="0">
                  <a:pos x="257" y="762"/>
                </a:cxn>
                <a:cxn ang="0">
                  <a:pos x="97" y="708"/>
                </a:cxn>
                <a:cxn ang="0">
                  <a:pos x="0" y="414"/>
                </a:cxn>
                <a:cxn ang="0">
                  <a:pos x="71" y="131"/>
                </a:cxn>
                <a:cxn ang="0">
                  <a:pos x="340" y="0"/>
                </a:cxn>
                <a:cxn ang="0">
                  <a:pos x="569" y="28"/>
                </a:cxn>
                <a:cxn ang="0">
                  <a:pos x="569" y="601"/>
                </a:cxn>
                <a:cxn ang="0">
                  <a:pos x="555" y="843"/>
                </a:cxn>
                <a:cxn ang="0">
                  <a:pos x="422" y="1052"/>
                </a:cxn>
                <a:cxn ang="0">
                  <a:pos x="191" y="1098"/>
                </a:cxn>
                <a:cxn ang="0">
                  <a:pos x="98" y="1092"/>
                </a:cxn>
                <a:cxn ang="0">
                  <a:pos x="98" y="1018"/>
                </a:cxn>
                <a:cxn ang="0">
                  <a:pos x="190" y="1024"/>
                </a:cxn>
                <a:cxn ang="0">
                  <a:pos x="341" y="997"/>
                </a:cxn>
                <a:cxn ang="0">
                  <a:pos x="434" y="858"/>
                </a:cxn>
                <a:cxn ang="0">
                  <a:pos x="445" y="716"/>
                </a:cxn>
                <a:cxn ang="0">
                  <a:pos x="445" y="677"/>
                </a:cxn>
                <a:cxn ang="0">
                  <a:pos x="445" y="81"/>
                </a:cxn>
                <a:cxn ang="0">
                  <a:pos x="353" y="74"/>
                </a:cxn>
                <a:cxn ang="0">
                  <a:pos x="231" y="106"/>
                </a:cxn>
                <a:cxn ang="0">
                  <a:pos x="152" y="233"/>
                </a:cxn>
                <a:cxn ang="0">
                  <a:pos x="126" y="419"/>
                </a:cxn>
                <a:cxn ang="0">
                  <a:pos x="174" y="633"/>
                </a:cxn>
                <a:cxn ang="0">
                  <a:pos x="274" y="687"/>
                </a:cxn>
                <a:cxn ang="0">
                  <a:pos x="371" y="654"/>
                </a:cxn>
                <a:cxn ang="0">
                  <a:pos x="435" y="566"/>
                </a:cxn>
                <a:cxn ang="0">
                  <a:pos x="445" y="483"/>
                </a:cxn>
                <a:cxn ang="0">
                  <a:pos x="445" y="81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9" name="Freeform 57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67" y="0"/>
                </a:cxn>
                <a:cxn ang="0">
                  <a:pos x="460" y="46"/>
                </a:cxn>
                <a:cxn ang="0">
                  <a:pos x="691" y="0"/>
                </a:cxn>
                <a:cxn ang="0">
                  <a:pos x="912" y="114"/>
                </a:cxn>
                <a:cxn ang="0">
                  <a:pos x="933" y="299"/>
                </a:cxn>
                <a:cxn ang="0">
                  <a:pos x="933" y="742"/>
                </a:cxn>
                <a:cxn ang="0">
                  <a:pos x="809" y="742"/>
                </a:cxn>
                <a:cxn ang="0">
                  <a:pos x="809" y="306"/>
                </a:cxn>
                <a:cxn ang="0">
                  <a:pos x="790" y="135"/>
                </a:cxn>
                <a:cxn ang="0">
                  <a:pos x="675" y="74"/>
                </a:cxn>
                <a:cxn ang="0">
                  <a:pos x="528" y="108"/>
                </a:cxn>
                <a:cxn ang="0">
                  <a:pos x="528" y="742"/>
                </a:cxn>
                <a:cxn ang="0">
                  <a:pos x="405" y="742"/>
                </a:cxn>
                <a:cxn ang="0">
                  <a:pos x="405" y="301"/>
                </a:cxn>
                <a:cxn ang="0">
                  <a:pos x="385" y="135"/>
                </a:cxn>
                <a:cxn ang="0">
                  <a:pos x="267" y="74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5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4" y="0"/>
                </a:cxn>
                <a:cxn ang="0">
                  <a:pos x="676" y="588"/>
                </a:cxn>
                <a:cxn ang="0">
                  <a:pos x="828" y="0"/>
                </a:cxn>
                <a:cxn ang="0">
                  <a:pos x="929" y="0"/>
                </a:cxn>
                <a:cxn ang="0">
                  <a:pos x="726" y="722"/>
                </a:cxn>
                <a:cxn ang="0">
                  <a:pos x="603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0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5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5" y="0"/>
                </a:cxn>
                <a:cxn ang="0">
                  <a:pos x="676" y="588"/>
                </a:cxn>
                <a:cxn ang="0">
                  <a:pos x="829" y="0"/>
                </a:cxn>
                <a:cxn ang="0">
                  <a:pos x="930" y="0"/>
                </a:cxn>
                <a:cxn ang="0">
                  <a:pos x="726" y="722"/>
                </a:cxn>
                <a:cxn ang="0">
                  <a:pos x="604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1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7" name="Freeform 65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32" y="25"/>
                </a:cxn>
                <a:cxn ang="0">
                  <a:pos x="151" y="76"/>
                </a:cxn>
                <a:cxn ang="0">
                  <a:pos x="126" y="132"/>
                </a:cxn>
                <a:cxn ang="0">
                  <a:pos x="75" y="151"/>
                </a:cxn>
                <a:cxn ang="0">
                  <a:pos x="20" y="127"/>
                </a:cxn>
                <a:cxn ang="0">
                  <a:pos x="0" y="75"/>
                </a:cxn>
                <a:cxn ang="0">
                  <a:pos x="25" y="20"/>
                </a:cxn>
                <a:cxn ang="0">
                  <a:pos x="76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9" y="265"/>
                </a:cxn>
                <a:cxn ang="0">
                  <a:pos x="139" y="987"/>
                </a:cxn>
                <a:cxn ang="0">
                  <a:pos x="15" y="98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/>
              <a:ahLst/>
              <a:cxnLst>
                <a:cxn ang="0">
                  <a:pos x="15" y="4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33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14" y="60"/>
                </a:cxn>
                <a:cxn ang="0">
                  <a:pos x="8" y="60"/>
                </a:cxn>
                <a:cxn ang="0">
                  <a:pos x="15" y="41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69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70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" y="0"/>
                </a:cxn>
                <a:cxn ang="0">
                  <a:pos x="123" y="445"/>
                </a:cxn>
                <a:cxn ang="0">
                  <a:pos x="145" y="609"/>
                </a:cxn>
                <a:cxn ang="0">
                  <a:pos x="197" y="656"/>
                </a:cxn>
                <a:cxn ang="0">
                  <a:pos x="276" y="667"/>
                </a:cxn>
                <a:cxn ang="0">
                  <a:pos x="403" y="648"/>
                </a:cxn>
                <a:cxn ang="0">
                  <a:pos x="403" y="0"/>
                </a:cxn>
                <a:cxn ang="0">
                  <a:pos x="527" y="0"/>
                </a:cxn>
                <a:cxn ang="0">
                  <a:pos x="527" y="710"/>
                </a:cxn>
                <a:cxn ang="0">
                  <a:pos x="269" y="742"/>
                </a:cxn>
                <a:cxn ang="0">
                  <a:pos x="86" y="703"/>
                </a:cxn>
                <a:cxn ang="0">
                  <a:pos x="6" y="567"/>
                </a:cxn>
                <a:cxn ang="0">
                  <a:pos x="0" y="454"/>
                </a:cxn>
                <a:cxn ang="0">
                  <a:pos x="0" y="0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71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72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6" name="Freeform 74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9" name="Freeform 77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0" name="Freeform 78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41" name="VCT_Marker_ID_7" hidden="1"/>
          <p:cNvSpPr/>
          <p:nvPr>
            <p:custDataLst>
              <p:tags r:id="rId3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2" name="VCT_Backup_ID_44" hidden="1"/>
          <p:cNvSpPr txBox="1"/>
          <p:nvPr>
            <p:custDataLst>
              <p:tags r:id="rId4"/>
            </p:custDataLst>
          </p:nvPr>
        </p:nvSpPr>
        <p:spPr bwMode="auto">
          <a:xfrm>
            <a:off x="323850" y="1738313"/>
            <a:ext cx="8496300" cy="147002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/>
          <a:lstStyle/>
          <a:p>
            <a:pPr>
              <a:tabLst>
                <a:tab pos="3676650" algn="l"/>
              </a:tabLst>
            </a:pPr>
            <a:r>
              <a:rPr lang="en-US" sz="4400" dirty="0">
                <a:solidFill>
                  <a:srgbClr val="FFFFFF"/>
                </a:solidFill>
              </a:rPr>
              <a:t>Click to edit</a:t>
            </a:r>
          </a:p>
        </p:txBody>
      </p:sp>
      <p:sp>
        <p:nvSpPr>
          <p:cNvPr id="43" name="VCT_Backup_ID_45" hidden="1"/>
          <p:cNvSpPr txBox="1"/>
          <p:nvPr>
            <p:custDataLst>
              <p:tags r:id="rId5"/>
            </p:custDataLst>
          </p:nvPr>
        </p:nvSpPr>
        <p:spPr bwMode="auto">
          <a:xfrm>
            <a:off x="323850" y="4579938"/>
            <a:ext cx="8496300" cy="178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/>
          <a:lstStyle/>
          <a:p>
            <a:pPr defTabSz="457200"/>
            <a:r>
              <a:rPr lang="en-US" sz="2400" dirty="0">
                <a:solidFill>
                  <a:srgbClr val="000000"/>
                </a:solidFill>
              </a:rPr>
              <a:t>Click to edit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4001" y="1738800"/>
            <a:ext cx="8496150" cy="14700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44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999" y="4579200"/>
            <a:ext cx="8496151" cy="17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0B1A"/>
              </a:buClr>
              <a:buFont typeface="Wingdings" pitchFamily="2" charset="2"/>
              <a:buNone/>
              <a:defRPr kumimoji="1" lang="de-DE" altLang="ja-JP" sz="24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Formatvorlage des Untertitelmasters durch Klicken bearbeiten</a:t>
            </a:r>
            <a:endParaRPr lang="en-US" noProof="0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2DD99-10E0-4905-8E1B-EEBC44CFF7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908050"/>
            <a:ext cx="4248596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836712"/>
            <a:ext cx="4320605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82A7-937B-4EA4-9567-93C673707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908050"/>
            <a:ext cx="2736429" cy="5545138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F137-0A24-450C-85BF-00B7042DC3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908050"/>
            <a:ext cx="2736429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6925D-B156-4878-A7D4-B3769D1610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27363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3789040"/>
            <a:ext cx="8785225" cy="266414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3DF88-F787-4592-A140-80FEC1A89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908050"/>
            <a:ext cx="8785225" cy="2664965"/>
          </a:xfrm>
          <a:prstGeom prst="round1Rect">
            <a:avLst>
              <a:gd name="adj" fmla="val 14297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3789040"/>
            <a:ext cx="8785225" cy="2664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0A42C-CA22-4067-A799-6AB3AFC50E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6"/>
            <a:ext cx="8785225" cy="4824412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42925" indent="-276225">
              <a:defRPr sz="2000"/>
            </a:lvl2pPr>
            <a:lvl3pPr marL="714375" indent="-171450">
              <a:defRPr sz="1800"/>
            </a:lvl3pPr>
            <a:lvl4pPr marL="895350" indent="-180975">
              <a:defRPr sz="1600"/>
            </a:lvl4pPr>
            <a:lvl5pPr marL="1076325" indent="-180975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DF13-0FBA-46C0-AD5A-ECD20C4A08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1628774"/>
            <a:ext cx="4320604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A7A8-CDD9-4E50-9F4E-581C295A9E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2808436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1628775"/>
            <a:ext cx="2808312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1628775"/>
            <a:ext cx="2736428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9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DCDCD-70A4-40BD-AB80-C064E76C6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27DD9-E1DC-4D75-B575-61445FB34F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1700213"/>
            <a:ext cx="8785226" cy="4752974"/>
          </a:xfrm>
          <a:prstGeom prst="round1Rect">
            <a:avLst>
              <a:gd name="adj" fmla="val 8016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7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5D87B-26C4-4ACE-8053-FED02571EA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apiteltrennblatt und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8" name="Group 34" descr="F_Tool_Middle_Cover"/>
          <p:cNvGrpSpPr>
            <a:grpSpLocks/>
          </p:cNvGrpSpPr>
          <p:nvPr/>
        </p:nvGrpSpPr>
        <p:grpSpPr bwMode="auto">
          <a:xfrm>
            <a:off x="0" y="0"/>
            <a:ext cx="9144000" cy="3913188"/>
            <a:chOff x="0" y="0"/>
            <a:chExt cx="5760" cy="2465"/>
          </a:xfrm>
        </p:grpSpPr>
        <p:pic>
          <p:nvPicPr>
            <p:cNvPr id="9" name="Picture 12" descr="MiddleGray_L1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0" y="0"/>
              <a:ext cx="5760" cy="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13"/>
            <p:cNvGrpSpPr>
              <a:grpSpLocks noChangeAspect="1"/>
            </p:cNvGrpSpPr>
            <p:nvPr/>
          </p:nvGrpSpPr>
          <p:grpSpPr bwMode="auto">
            <a:xfrm>
              <a:off x="4604" y="117"/>
              <a:ext cx="1038" cy="580"/>
              <a:chOff x="4604" y="117"/>
              <a:chExt cx="1038" cy="580"/>
            </a:xfrm>
          </p:grpSpPr>
          <p:sp>
            <p:nvSpPr>
              <p:cNvPr id="11" name="AutoShape 14"/>
              <p:cNvSpPr>
                <a:spLocks noChangeAspect="1" noChangeArrowheads="1" noTextEdit="1"/>
              </p:cNvSpPr>
              <p:nvPr/>
            </p:nvSpPr>
            <p:spPr bwMode="gray">
              <a:xfrm>
                <a:off x="4604" y="117"/>
                <a:ext cx="1038" cy="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gray">
              <a:xfrm>
                <a:off x="5115" y="216"/>
                <a:ext cx="132" cy="102"/>
              </a:xfrm>
              <a:custGeom>
                <a:avLst/>
                <a:gdLst/>
                <a:ahLst/>
                <a:cxnLst>
                  <a:cxn ang="0">
                    <a:pos x="961" y="764"/>
                  </a:cxn>
                  <a:cxn ang="0">
                    <a:pos x="599" y="642"/>
                  </a:cxn>
                  <a:cxn ang="0">
                    <a:pos x="1" y="1235"/>
                  </a:cxn>
                  <a:cxn ang="0">
                    <a:pos x="599" y="1825"/>
                  </a:cxn>
                  <a:cxn ang="0">
                    <a:pos x="1053" y="1619"/>
                  </a:cxn>
                  <a:cxn ang="0">
                    <a:pos x="1053" y="1293"/>
                  </a:cxn>
                  <a:cxn ang="0">
                    <a:pos x="771" y="1568"/>
                  </a:cxn>
                  <a:cxn ang="0">
                    <a:pos x="599" y="1604"/>
                  </a:cxn>
                  <a:cxn ang="0">
                    <a:pos x="225" y="1235"/>
                  </a:cxn>
                  <a:cxn ang="0">
                    <a:pos x="599" y="863"/>
                  </a:cxn>
                  <a:cxn ang="0">
                    <a:pos x="861" y="972"/>
                  </a:cxn>
                  <a:cxn ang="0">
                    <a:pos x="1093" y="1239"/>
                  </a:cxn>
                  <a:cxn ang="0">
                    <a:pos x="1630" y="1473"/>
                  </a:cxn>
                  <a:cxn ang="0">
                    <a:pos x="2365" y="741"/>
                  </a:cxn>
                  <a:cxn ang="0">
                    <a:pos x="1630" y="0"/>
                  </a:cxn>
                  <a:cxn ang="0">
                    <a:pos x="1053" y="295"/>
                  </a:cxn>
                  <a:cxn ang="0">
                    <a:pos x="1053" y="735"/>
                  </a:cxn>
                  <a:cxn ang="0">
                    <a:pos x="1630" y="232"/>
                  </a:cxn>
                  <a:cxn ang="0">
                    <a:pos x="2134" y="741"/>
                  </a:cxn>
                  <a:cxn ang="0">
                    <a:pos x="1630" y="1245"/>
                  </a:cxn>
                  <a:cxn ang="0">
                    <a:pos x="1303" y="1125"/>
                  </a:cxn>
                  <a:cxn ang="0">
                    <a:pos x="961" y="764"/>
                  </a:cxn>
                </a:cxnLst>
                <a:rect l="0" t="0" r="r" b="b"/>
                <a:pathLst>
                  <a:path w="2365" h="1825">
                    <a:moveTo>
                      <a:pt x="961" y="764"/>
                    </a:moveTo>
                    <a:cubicBezTo>
                      <a:pt x="875" y="688"/>
                      <a:pt x="736" y="643"/>
                      <a:pt x="599" y="642"/>
                    </a:cubicBezTo>
                    <a:cubicBezTo>
                      <a:pt x="270" y="641"/>
                      <a:pt x="2" y="900"/>
                      <a:pt x="1" y="1235"/>
                    </a:cubicBezTo>
                    <a:cubicBezTo>
                      <a:pt x="0" y="1563"/>
                      <a:pt x="270" y="1824"/>
                      <a:pt x="599" y="1825"/>
                    </a:cubicBezTo>
                    <a:cubicBezTo>
                      <a:pt x="783" y="1825"/>
                      <a:pt x="943" y="1751"/>
                      <a:pt x="1053" y="1619"/>
                    </a:cubicBezTo>
                    <a:cubicBezTo>
                      <a:pt x="1053" y="1293"/>
                      <a:pt x="1053" y="1293"/>
                      <a:pt x="1053" y="1293"/>
                    </a:cubicBezTo>
                    <a:cubicBezTo>
                      <a:pt x="994" y="1394"/>
                      <a:pt x="877" y="1524"/>
                      <a:pt x="771" y="1568"/>
                    </a:cubicBezTo>
                    <a:cubicBezTo>
                      <a:pt x="717" y="1590"/>
                      <a:pt x="662" y="1604"/>
                      <a:pt x="599" y="1604"/>
                    </a:cubicBezTo>
                    <a:cubicBezTo>
                      <a:pt x="394" y="1604"/>
                      <a:pt x="225" y="1445"/>
                      <a:pt x="225" y="1235"/>
                    </a:cubicBezTo>
                    <a:cubicBezTo>
                      <a:pt x="225" y="1041"/>
                      <a:pt x="380" y="862"/>
                      <a:pt x="599" y="863"/>
                    </a:cubicBezTo>
                    <a:cubicBezTo>
                      <a:pt x="701" y="863"/>
                      <a:pt x="793" y="905"/>
                      <a:pt x="861" y="972"/>
                    </a:cubicBezTo>
                    <a:cubicBezTo>
                      <a:pt x="931" y="1040"/>
                      <a:pt x="1041" y="1183"/>
                      <a:pt x="1093" y="1239"/>
                    </a:cubicBezTo>
                    <a:cubicBezTo>
                      <a:pt x="1227" y="1383"/>
                      <a:pt x="1419" y="1473"/>
                      <a:pt x="1630" y="1473"/>
                    </a:cubicBezTo>
                    <a:cubicBezTo>
                      <a:pt x="2036" y="1474"/>
                      <a:pt x="2365" y="1146"/>
                      <a:pt x="2365" y="741"/>
                    </a:cubicBezTo>
                    <a:cubicBezTo>
                      <a:pt x="2365" y="336"/>
                      <a:pt x="2035" y="0"/>
                      <a:pt x="1630" y="0"/>
                    </a:cubicBezTo>
                    <a:cubicBezTo>
                      <a:pt x="1395" y="0"/>
                      <a:pt x="1187" y="122"/>
                      <a:pt x="1053" y="295"/>
                    </a:cubicBezTo>
                    <a:cubicBezTo>
                      <a:pt x="1053" y="735"/>
                      <a:pt x="1053" y="735"/>
                      <a:pt x="1053" y="735"/>
                    </a:cubicBezTo>
                    <a:cubicBezTo>
                      <a:pt x="1155" y="455"/>
                      <a:pt x="1340" y="232"/>
                      <a:pt x="1630" y="232"/>
                    </a:cubicBezTo>
                    <a:cubicBezTo>
                      <a:pt x="1909" y="232"/>
                      <a:pt x="2135" y="463"/>
                      <a:pt x="2134" y="741"/>
                    </a:cubicBezTo>
                    <a:cubicBezTo>
                      <a:pt x="2134" y="1020"/>
                      <a:pt x="1909" y="1246"/>
                      <a:pt x="1630" y="1245"/>
                    </a:cubicBezTo>
                    <a:cubicBezTo>
                      <a:pt x="1506" y="1244"/>
                      <a:pt x="1391" y="1199"/>
                      <a:pt x="1303" y="1125"/>
                    </a:cubicBezTo>
                    <a:cubicBezTo>
                      <a:pt x="1194" y="1040"/>
                      <a:pt x="1074" y="860"/>
                      <a:pt x="961" y="764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gray">
              <a:xfrm>
                <a:off x="4899" y="327"/>
                <a:ext cx="91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4" y="0"/>
                  </a:cxn>
                  <a:cxn ang="0">
                    <a:pos x="1624" y="452"/>
                  </a:cxn>
                  <a:cxn ang="0">
                    <a:pos x="1365" y="273"/>
                  </a:cxn>
                  <a:cxn ang="0">
                    <a:pos x="613" y="273"/>
                  </a:cxn>
                  <a:cxn ang="0">
                    <a:pos x="613" y="1053"/>
                  </a:cxn>
                  <a:cxn ang="0">
                    <a:pos x="1428" y="1053"/>
                  </a:cxn>
                  <a:cxn ang="0">
                    <a:pos x="1428" y="1467"/>
                  </a:cxn>
                  <a:cxn ang="0">
                    <a:pos x="1205" y="1335"/>
                  </a:cxn>
                  <a:cxn ang="0">
                    <a:pos x="613" y="1335"/>
                  </a:cxn>
                  <a:cxn ang="0">
                    <a:pos x="613" y="2401"/>
                  </a:cxn>
                  <a:cxn ang="0">
                    <a:pos x="784" y="2651"/>
                  </a:cxn>
                  <a:cxn ang="0">
                    <a:pos x="11" y="2651"/>
                  </a:cxn>
                  <a:cxn ang="0">
                    <a:pos x="173" y="2401"/>
                  </a:cxn>
                  <a:cxn ang="0">
                    <a:pos x="173" y="278"/>
                  </a:cxn>
                  <a:cxn ang="0">
                    <a:pos x="0" y="0"/>
                  </a:cxn>
                </a:cxnLst>
                <a:rect l="0" t="0" r="r" b="b"/>
                <a:pathLst>
                  <a:path w="1624" h="2651">
                    <a:moveTo>
                      <a:pt x="0" y="0"/>
                    </a:moveTo>
                    <a:cubicBezTo>
                      <a:pt x="1624" y="0"/>
                      <a:pt x="1624" y="0"/>
                      <a:pt x="1624" y="0"/>
                    </a:cubicBezTo>
                    <a:cubicBezTo>
                      <a:pt x="1624" y="452"/>
                      <a:pt x="1624" y="452"/>
                      <a:pt x="1624" y="452"/>
                    </a:cubicBezTo>
                    <a:cubicBezTo>
                      <a:pt x="1624" y="452"/>
                      <a:pt x="1540" y="274"/>
                      <a:pt x="1365" y="273"/>
                    </a:cubicBezTo>
                    <a:cubicBezTo>
                      <a:pt x="613" y="273"/>
                      <a:pt x="613" y="273"/>
                      <a:pt x="613" y="273"/>
                    </a:cubicBezTo>
                    <a:cubicBezTo>
                      <a:pt x="613" y="1053"/>
                      <a:pt x="613" y="1053"/>
                      <a:pt x="613" y="1053"/>
                    </a:cubicBezTo>
                    <a:cubicBezTo>
                      <a:pt x="1428" y="1053"/>
                      <a:pt x="1428" y="1053"/>
                      <a:pt x="1428" y="1053"/>
                    </a:cubicBezTo>
                    <a:cubicBezTo>
                      <a:pt x="1428" y="1467"/>
                      <a:pt x="1428" y="1467"/>
                      <a:pt x="1428" y="1467"/>
                    </a:cubicBezTo>
                    <a:cubicBezTo>
                      <a:pt x="1428" y="1467"/>
                      <a:pt x="1402" y="1335"/>
                      <a:pt x="1205" y="1335"/>
                    </a:cubicBezTo>
                    <a:cubicBezTo>
                      <a:pt x="613" y="1335"/>
                      <a:pt x="613" y="1335"/>
                      <a:pt x="613" y="1335"/>
                    </a:cubicBezTo>
                    <a:cubicBezTo>
                      <a:pt x="613" y="2401"/>
                      <a:pt x="613" y="2401"/>
                      <a:pt x="613" y="2401"/>
                    </a:cubicBezTo>
                    <a:cubicBezTo>
                      <a:pt x="613" y="2558"/>
                      <a:pt x="784" y="2651"/>
                      <a:pt x="784" y="2651"/>
                    </a:cubicBezTo>
                    <a:cubicBezTo>
                      <a:pt x="11" y="2651"/>
                      <a:pt x="11" y="2651"/>
                      <a:pt x="11" y="2651"/>
                    </a:cubicBezTo>
                    <a:cubicBezTo>
                      <a:pt x="11" y="2651"/>
                      <a:pt x="173" y="2569"/>
                      <a:pt x="173" y="2401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73" y="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gray">
              <a:xfrm>
                <a:off x="5114" y="327"/>
                <a:ext cx="60" cy="207"/>
              </a:xfrm>
              <a:custGeom>
                <a:avLst/>
                <a:gdLst/>
                <a:ahLst/>
                <a:cxnLst>
                  <a:cxn ang="0">
                    <a:pos x="246" y="0"/>
                  </a:cxn>
                  <a:cxn ang="0">
                    <a:pos x="1072" y="0"/>
                  </a:cxn>
                  <a:cxn ang="0">
                    <a:pos x="887" y="230"/>
                  </a:cxn>
                  <a:cxn ang="0">
                    <a:pos x="887" y="2717"/>
                  </a:cxn>
                  <a:cxn ang="0">
                    <a:pos x="0" y="3693"/>
                  </a:cxn>
                  <a:cxn ang="0">
                    <a:pos x="423" y="2717"/>
                  </a:cxn>
                  <a:cxn ang="0">
                    <a:pos x="423" y="230"/>
                  </a:cxn>
                  <a:cxn ang="0">
                    <a:pos x="246" y="0"/>
                  </a:cxn>
                </a:cxnLst>
                <a:rect l="0" t="0" r="r" b="b"/>
                <a:pathLst>
                  <a:path w="1072" h="3696">
                    <a:moveTo>
                      <a:pt x="246" y="0"/>
                    </a:moveTo>
                    <a:cubicBezTo>
                      <a:pt x="1072" y="0"/>
                      <a:pt x="1072" y="0"/>
                      <a:pt x="1072" y="0"/>
                    </a:cubicBezTo>
                    <a:cubicBezTo>
                      <a:pt x="1072" y="0"/>
                      <a:pt x="887" y="87"/>
                      <a:pt x="887" y="230"/>
                    </a:cubicBezTo>
                    <a:cubicBezTo>
                      <a:pt x="887" y="2717"/>
                      <a:pt x="887" y="2717"/>
                      <a:pt x="887" y="2717"/>
                    </a:cubicBezTo>
                    <a:cubicBezTo>
                      <a:pt x="887" y="3558"/>
                      <a:pt x="44" y="3696"/>
                      <a:pt x="0" y="3693"/>
                    </a:cubicBezTo>
                    <a:cubicBezTo>
                      <a:pt x="72" y="3647"/>
                      <a:pt x="422" y="3349"/>
                      <a:pt x="423" y="2717"/>
                    </a:cubicBezTo>
                    <a:cubicBezTo>
                      <a:pt x="423" y="230"/>
                      <a:pt x="423" y="230"/>
                      <a:pt x="423" y="230"/>
                    </a:cubicBezTo>
                    <a:cubicBezTo>
                      <a:pt x="424" y="96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gray">
              <a:xfrm>
                <a:off x="5180" y="327"/>
                <a:ext cx="47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8" y="0"/>
                  </a:cxn>
                  <a:cxn ang="0">
                    <a:pos x="645" y="235"/>
                  </a:cxn>
                  <a:cxn ang="0">
                    <a:pos x="645" y="2401"/>
                  </a:cxn>
                  <a:cxn ang="0">
                    <a:pos x="828" y="2653"/>
                  </a:cxn>
                  <a:cxn ang="0">
                    <a:pos x="0" y="2653"/>
                  </a:cxn>
                  <a:cxn ang="0">
                    <a:pos x="184" y="2401"/>
                  </a:cxn>
                  <a:cxn ang="0">
                    <a:pos x="184" y="235"/>
                  </a:cxn>
                  <a:cxn ang="0">
                    <a:pos x="0" y="0"/>
                  </a:cxn>
                </a:cxnLst>
                <a:rect l="0" t="0" r="r" b="b"/>
                <a:pathLst>
                  <a:path w="828" h="2653">
                    <a:moveTo>
                      <a:pt x="0" y="0"/>
                    </a:moveTo>
                    <a:cubicBezTo>
                      <a:pt x="828" y="0"/>
                      <a:pt x="828" y="0"/>
                      <a:pt x="828" y="0"/>
                    </a:cubicBezTo>
                    <a:cubicBezTo>
                      <a:pt x="828" y="0"/>
                      <a:pt x="645" y="89"/>
                      <a:pt x="645" y="235"/>
                    </a:cubicBezTo>
                    <a:cubicBezTo>
                      <a:pt x="645" y="2401"/>
                      <a:pt x="645" y="2401"/>
                      <a:pt x="645" y="2401"/>
                    </a:cubicBezTo>
                    <a:cubicBezTo>
                      <a:pt x="645" y="2556"/>
                      <a:pt x="828" y="2653"/>
                      <a:pt x="828" y="2653"/>
                    </a:cubicBezTo>
                    <a:cubicBezTo>
                      <a:pt x="0" y="2653"/>
                      <a:pt x="0" y="2653"/>
                      <a:pt x="0" y="2653"/>
                    </a:cubicBezTo>
                    <a:cubicBezTo>
                      <a:pt x="0" y="2653"/>
                      <a:pt x="184" y="2557"/>
                      <a:pt x="184" y="2401"/>
                    </a:cubicBezTo>
                    <a:cubicBezTo>
                      <a:pt x="184" y="235"/>
                      <a:pt x="184" y="235"/>
                      <a:pt x="184" y="235"/>
                    </a:cubicBezTo>
                    <a:cubicBezTo>
                      <a:pt x="184" y="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gray">
              <a:xfrm>
                <a:off x="5227" y="327"/>
                <a:ext cx="111" cy="148"/>
              </a:xfrm>
              <a:custGeom>
                <a:avLst/>
                <a:gdLst/>
                <a:ahLst/>
                <a:cxnLst>
                  <a:cxn ang="0">
                    <a:pos x="161" y="0"/>
                  </a:cxn>
                  <a:cxn ang="0">
                    <a:pos x="1984" y="0"/>
                  </a:cxn>
                  <a:cxn ang="0">
                    <a:pos x="1829" y="482"/>
                  </a:cxn>
                  <a:cxn ang="0">
                    <a:pos x="1607" y="279"/>
                  </a:cxn>
                  <a:cxn ang="0">
                    <a:pos x="1229" y="279"/>
                  </a:cxn>
                  <a:cxn ang="0">
                    <a:pos x="1229" y="2401"/>
                  </a:cxn>
                  <a:cxn ang="0">
                    <a:pos x="1407" y="2651"/>
                  </a:cxn>
                  <a:cxn ang="0">
                    <a:pos x="595" y="2651"/>
                  </a:cxn>
                  <a:cxn ang="0">
                    <a:pos x="771" y="2401"/>
                  </a:cxn>
                  <a:cxn ang="0">
                    <a:pos x="771" y="279"/>
                  </a:cxn>
                  <a:cxn ang="0">
                    <a:pos x="315" y="279"/>
                  </a:cxn>
                  <a:cxn ang="0">
                    <a:pos x="0" y="522"/>
                  </a:cxn>
                  <a:cxn ang="0">
                    <a:pos x="161" y="0"/>
                  </a:cxn>
                </a:cxnLst>
                <a:rect l="0" t="0" r="r" b="b"/>
                <a:pathLst>
                  <a:path w="1984" h="2651">
                    <a:moveTo>
                      <a:pt x="161" y="0"/>
                    </a:moveTo>
                    <a:cubicBezTo>
                      <a:pt x="1984" y="0"/>
                      <a:pt x="1984" y="0"/>
                      <a:pt x="1984" y="0"/>
                    </a:cubicBezTo>
                    <a:cubicBezTo>
                      <a:pt x="1829" y="482"/>
                      <a:pt x="1829" y="482"/>
                      <a:pt x="1829" y="482"/>
                    </a:cubicBezTo>
                    <a:cubicBezTo>
                      <a:pt x="1829" y="482"/>
                      <a:pt x="1783" y="279"/>
                      <a:pt x="1607" y="279"/>
                    </a:cubicBezTo>
                    <a:cubicBezTo>
                      <a:pt x="1229" y="279"/>
                      <a:pt x="1229" y="279"/>
                      <a:pt x="1229" y="279"/>
                    </a:cubicBezTo>
                    <a:cubicBezTo>
                      <a:pt x="1229" y="2401"/>
                      <a:pt x="1229" y="2401"/>
                      <a:pt x="1229" y="2401"/>
                    </a:cubicBezTo>
                    <a:cubicBezTo>
                      <a:pt x="1229" y="2535"/>
                      <a:pt x="1407" y="2651"/>
                      <a:pt x="1407" y="2651"/>
                    </a:cubicBezTo>
                    <a:cubicBezTo>
                      <a:pt x="595" y="2651"/>
                      <a:pt x="595" y="2651"/>
                      <a:pt x="595" y="2651"/>
                    </a:cubicBezTo>
                    <a:cubicBezTo>
                      <a:pt x="595" y="2651"/>
                      <a:pt x="771" y="2547"/>
                      <a:pt x="771" y="2401"/>
                    </a:cubicBezTo>
                    <a:cubicBezTo>
                      <a:pt x="771" y="279"/>
                      <a:pt x="771" y="279"/>
                      <a:pt x="771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185" y="280"/>
                      <a:pt x="0" y="522"/>
                      <a:pt x="0" y="522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gray">
              <a:xfrm>
                <a:off x="5429" y="327"/>
                <a:ext cx="124" cy="151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2219" y="0"/>
                  </a:cxn>
                  <a:cxn ang="0">
                    <a:pos x="2048" y="234"/>
                  </a:cxn>
                  <a:cxn ang="0">
                    <a:pos x="2048" y="1840"/>
                  </a:cxn>
                  <a:cxn ang="0">
                    <a:pos x="1131" y="2693"/>
                  </a:cxn>
                  <a:cxn ang="0">
                    <a:pos x="176" y="1840"/>
                  </a:cxn>
                  <a:cxn ang="0">
                    <a:pos x="176" y="234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8" y="234"/>
                  </a:cxn>
                  <a:cxn ang="0">
                    <a:pos x="638" y="1840"/>
                  </a:cxn>
                  <a:cxn ang="0">
                    <a:pos x="1131" y="2406"/>
                  </a:cxn>
                  <a:cxn ang="0">
                    <a:pos x="1601" y="1840"/>
                  </a:cxn>
                  <a:cxn ang="0">
                    <a:pos x="1601" y="234"/>
                  </a:cxn>
                  <a:cxn ang="0">
                    <a:pos x="1420" y="0"/>
                  </a:cxn>
                </a:cxnLst>
                <a:rect l="0" t="0" r="r" b="b"/>
                <a:pathLst>
                  <a:path w="2219" h="2693">
                    <a:moveTo>
                      <a:pt x="1420" y="0"/>
                    </a:moveTo>
                    <a:cubicBezTo>
                      <a:pt x="2219" y="0"/>
                      <a:pt x="2219" y="0"/>
                      <a:pt x="2219" y="0"/>
                    </a:cubicBezTo>
                    <a:cubicBezTo>
                      <a:pt x="2219" y="0"/>
                      <a:pt x="2048" y="91"/>
                      <a:pt x="2048" y="234"/>
                    </a:cubicBezTo>
                    <a:cubicBezTo>
                      <a:pt x="2048" y="1840"/>
                      <a:pt x="2048" y="1840"/>
                      <a:pt x="2048" y="1840"/>
                    </a:cubicBezTo>
                    <a:cubicBezTo>
                      <a:pt x="2047" y="2492"/>
                      <a:pt x="1506" y="2693"/>
                      <a:pt x="1131" y="2693"/>
                    </a:cubicBezTo>
                    <a:cubicBezTo>
                      <a:pt x="759" y="2693"/>
                      <a:pt x="175" y="2490"/>
                      <a:pt x="176" y="1840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6" y="91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8" y="88"/>
                      <a:pt x="638" y="234"/>
                    </a:cubicBezTo>
                    <a:cubicBezTo>
                      <a:pt x="638" y="1840"/>
                      <a:pt x="638" y="1840"/>
                      <a:pt x="638" y="1840"/>
                    </a:cubicBezTo>
                    <a:cubicBezTo>
                      <a:pt x="638" y="2182"/>
                      <a:pt x="865" y="2406"/>
                      <a:pt x="1131" y="2406"/>
                    </a:cubicBezTo>
                    <a:cubicBezTo>
                      <a:pt x="1397" y="2406"/>
                      <a:pt x="1600" y="2173"/>
                      <a:pt x="1601" y="1840"/>
                    </a:cubicBezTo>
                    <a:cubicBezTo>
                      <a:pt x="1601" y="234"/>
                      <a:pt x="1601" y="234"/>
                      <a:pt x="1601" y="234"/>
                    </a:cubicBezTo>
                    <a:cubicBezTo>
                      <a:pt x="1601" y="91"/>
                      <a:pt x="1420" y="0"/>
                      <a:pt x="14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gray">
              <a:xfrm>
                <a:off x="4994" y="327"/>
                <a:ext cx="125" cy="151"/>
              </a:xfrm>
              <a:custGeom>
                <a:avLst/>
                <a:gdLst/>
                <a:ahLst/>
                <a:cxnLst>
                  <a:cxn ang="0">
                    <a:pos x="1427" y="0"/>
                  </a:cxn>
                  <a:cxn ang="0">
                    <a:pos x="2240" y="0"/>
                  </a:cxn>
                  <a:cxn ang="0">
                    <a:pos x="2068" y="237"/>
                  </a:cxn>
                  <a:cxn ang="0">
                    <a:pos x="2067" y="1838"/>
                  </a:cxn>
                  <a:cxn ang="0">
                    <a:pos x="1122" y="2700"/>
                  </a:cxn>
                  <a:cxn ang="0">
                    <a:pos x="166" y="1838"/>
                  </a:cxn>
                  <a:cxn ang="0">
                    <a:pos x="166" y="237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1" y="237"/>
                  </a:cxn>
                  <a:cxn ang="0">
                    <a:pos x="630" y="1838"/>
                  </a:cxn>
                  <a:cxn ang="0">
                    <a:pos x="1122" y="2413"/>
                  </a:cxn>
                  <a:cxn ang="0">
                    <a:pos x="1602" y="1838"/>
                  </a:cxn>
                  <a:cxn ang="0">
                    <a:pos x="1603" y="237"/>
                  </a:cxn>
                  <a:cxn ang="0">
                    <a:pos x="1427" y="0"/>
                  </a:cxn>
                </a:cxnLst>
                <a:rect l="0" t="0" r="r" b="b"/>
                <a:pathLst>
                  <a:path w="2240" h="2700">
                    <a:moveTo>
                      <a:pt x="1427" y="0"/>
                    </a:moveTo>
                    <a:cubicBezTo>
                      <a:pt x="2240" y="0"/>
                      <a:pt x="2240" y="0"/>
                      <a:pt x="2240" y="0"/>
                    </a:cubicBezTo>
                    <a:cubicBezTo>
                      <a:pt x="2240" y="0"/>
                      <a:pt x="2068" y="95"/>
                      <a:pt x="2068" y="237"/>
                    </a:cubicBezTo>
                    <a:cubicBezTo>
                      <a:pt x="2068" y="238"/>
                      <a:pt x="2067" y="1838"/>
                      <a:pt x="2067" y="1838"/>
                    </a:cubicBezTo>
                    <a:cubicBezTo>
                      <a:pt x="2067" y="2494"/>
                      <a:pt x="1501" y="2700"/>
                      <a:pt x="1122" y="2700"/>
                    </a:cubicBezTo>
                    <a:cubicBezTo>
                      <a:pt x="750" y="2700"/>
                      <a:pt x="166" y="2491"/>
                      <a:pt x="166" y="1838"/>
                    </a:cubicBezTo>
                    <a:cubicBezTo>
                      <a:pt x="166" y="237"/>
                      <a:pt x="166" y="237"/>
                      <a:pt x="166" y="237"/>
                    </a:cubicBezTo>
                    <a:cubicBezTo>
                      <a:pt x="166" y="94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1" y="94"/>
                      <a:pt x="631" y="237"/>
                    </a:cubicBezTo>
                    <a:cubicBezTo>
                      <a:pt x="630" y="1838"/>
                      <a:pt x="630" y="1838"/>
                      <a:pt x="630" y="1838"/>
                    </a:cubicBezTo>
                    <a:cubicBezTo>
                      <a:pt x="630" y="2178"/>
                      <a:pt x="856" y="2412"/>
                      <a:pt x="1122" y="2413"/>
                    </a:cubicBezTo>
                    <a:cubicBezTo>
                      <a:pt x="1388" y="2414"/>
                      <a:pt x="1602" y="2174"/>
                      <a:pt x="1602" y="1838"/>
                    </a:cubicBezTo>
                    <a:cubicBezTo>
                      <a:pt x="1603" y="237"/>
                      <a:pt x="1603" y="237"/>
                      <a:pt x="1603" y="237"/>
                    </a:cubicBezTo>
                    <a:cubicBezTo>
                      <a:pt x="1603" y="94"/>
                      <a:pt x="1427" y="0"/>
                      <a:pt x="142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gray">
              <a:xfrm>
                <a:off x="5333" y="324"/>
                <a:ext cx="95" cy="154"/>
              </a:xfrm>
              <a:custGeom>
                <a:avLst/>
                <a:gdLst/>
                <a:ahLst/>
                <a:cxnLst>
                  <a:cxn ang="0">
                    <a:pos x="1467" y="479"/>
                  </a:cxn>
                  <a:cxn ang="0">
                    <a:pos x="1019" y="276"/>
                  </a:cxn>
                  <a:cxn ang="0">
                    <a:pos x="504" y="677"/>
                  </a:cxn>
                  <a:cxn ang="0">
                    <a:pos x="995" y="1174"/>
                  </a:cxn>
                  <a:cxn ang="0">
                    <a:pos x="1705" y="1974"/>
                  </a:cxn>
                  <a:cxn ang="0">
                    <a:pos x="651" y="2755"/>
                  </a:cxn>
                  <a:cxn ang="0">
                    <a:pos x="155" y="2686"/>
                  </a:cxn>
                  <a:cxn ang="0">
                    <a:pos x="0" y="2177"/>
                  </a:cxn>
                  <a:cxn ang="0">
                    <a:pos x="658" y="2466"/>
                  </a:cxn>
                  <a:cxn ang="0">
                    <a:pos x="1252" y="2030"/>
                  </a:cxn>
                  <a:cxn ang="0">
                    <a:pos x="46" y="731"/>
                  </a:cxn>
                  <a:cxn ang="0">
                    <a:pos x="973" y="0"/>
                  </a:cxn>
                  <a:cxn ang="0">
                    <a:pos x="1467" y="69"/>
                  </a:cxn>
                  <a:cxn ang="0">
                    <a:pos x="1467" y="479"/>
                  </a:cxn>
                </a:cxnLst>
                <a:rect l="0" t="0" r="r" b="b"/>
                <a:pathLst>
                  <a:path w="1707" h="2755">
                    <a:moveTo>
                      <a:pt x="1467" y="479"/>
                    </a:moveTo>
                    <a:cubicBezTo>
                      <a:pt x="1467" y="479"/>
                      <a:pt x="1352" y="277"/>
                      <a:pt x="1019" y="276"/>
                    </a:cubicBezTo>
                    <a:cubicBezTo>
                      <a:pt x="686" y="275"/>
                      <a:pt x="505" y="450"/>
                      <a:pt x="504" y="677"/>
                    </a:cubicBezTo>
                    <a:cubicBezTo>
                      <a:pt x="503" y="934"/>
                      <a:pt x="696" y="1031"/>
                      <a:pt x="995" y="1174"/>
                    </a:cubicBezTo>
                    <a:cubicBezTo>
                      <a:pt x="1279" y="1311"/>
                      <a:pt x="1707" y="1499"/>
                      <a:pt x="1705" y="1974"/>
                    </a:cubicBezTo>
                    <a:cubicBezTo>
                      <a:pt x="1704" y="2399"/>
                      <a:pt x="1327" y="2755"/>
                      <a:pt x="651" y="2755"/>
                    </a:cubicBezTo>
                    <a:cubicBezTo>
                      <a:pt x="442" y="2754"/>
                      <a:pt x="155" y="2686"/>
                      <a:pt x="155" y="2686"/>
                    </a:cubicBezTo>
                    <a:cubicBezTo>
                      <a:pt x="0" y="2177"/>
                      <a:pt x="0" y="2177"/>
                      <a:pt x="0" y="2177"/>
                    </a:cubicBezTo>
                    <a:cubicBezTo>
                      <a:pt x="143" y="2316"/>
                      <a:pt x="397" y="2466"/>
                      <a:pt x="658" y="2466"/>
                    </a:cubicBezTo>
                    <a:cubicBezTo>
                      <a:pt x="929" y="2466"/>
                      <a:pt x="1252" y="2298"/>
                      <a:pt x="1252" y="2030"/>
                    </a:cubicBezTo>
                    <a:cubicBezTo>
                      <a:pt x="1252" y="1512"/>
                      <a:pt x="46" y="1598"/>
                      <a:pt x="46" y="731"/>
                    </a:cubicBezTo>
                    <a:cubicBezTo>
                      <a:pt x="46" y="433"/>
                      <a:pt x="254" y="0"/>
                      <a:pt x="973" y="0"/>
                    </a:cubicBezTo>
                    <a:cubicBezTo>
                      <a:pt x="1207" y="0"/>
                      <a:pt x="1467" y="69"/>
                      <a:pt x="1467" y="69"/>
                    </a:cubicBezTo>
                    <a:lnTo>
                      <a:pt x="1467" y="47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134800"/>
            <a:ext cx="8496150" cy="1047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3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4000" y="3697200"/>
            <a:ext cx="8496150" cy="27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04800" indent="-304800" algn="l" defTabSz="457200" rtl="0" fontAlgn="base">
              <a:lnSpc>
                <a:spcPct val="100000"/>
              </a:lnSpc>
              <a:spcBef>
                <a:spcPct val="10000"/>
              </a:spcBef>
              <a:spcAft>
                <a:spcPct val="10000"/>
              </a:spcAft>
              <a:buClr>
                <a:srgbClr val="87867E"/>
              </a:buClr>
              <a:buFont typeface="Wingdings" pitchFamily="2" charset="2"/>
              <a:buChar char="n"/>
              <a:defRPr kumimoji="1" lang="de-DE" altLang="ja-JP" sz="2400" b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Textmasterformate durch Klicken bearbeiten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7" y="1700213"/>
            <a:ext cx="4248596" cy="4752974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A7D5B-EA10-4E53-9182-303B842359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1700213"/>
            <a:ext cx="4248596" cy="47529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1628774"/>
            <a:ext cx="4320605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0B739-0B3B-4E6E-A648-721CEE8ED2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1700212"/>
            <a:ext cx="2736429" cy="4752975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04508-EEEA-47DA-A046-B9B0FF11EF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1700212"/>
            <a:ext cx="2736429" cy="47529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D3525-2DE3-4366-973F-8C0F9B7B4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1628774"/>
            <a:ext cx="8785225" cy="2304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4149080"/>
            <a:ext cx="8785225" cy="23041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31FD-79CA-4806-94CD-A63DC4E4F1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1700212"/>
            <a:ext cx="8785225" cy="2232843"/>
          </a:xfrm>
          <a:prstGeom prst="round1Rect">
            <a:avLst>
              <a:gd name="adj" fmla="val 1706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4149080"/>
            <a:ext cx="8785225" cy="2304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C051-8A91-45D5-B788-EBA48A309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A54CE-0CA5-43F4-B5C2-97BFEBAAD4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bschlus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3" name="Group 4" descr="Message Lockup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" name="Rectangle 5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5" name="Group 6"/>
            <p:cNvGrpSpPr>
              <a:grpSpLocks noChangeAspect="1"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" name="AutoShape 7"/>
              <p:cNvSpPr>
                <a:spLocks noChangeAspect="1" noChangeArrowheads="1" noTextEdit="1"/>
              </p:cNvSpPr>
              <p:nvPr userDrawn="1"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 userDrawn="1"/>
            </p:nvSpPr>
            <p:spPr bwMode="gray">
              <a:xfrm>
                <a:off x="1217" y="2598"/>
                <a:ext cx="97" cy="159"/>
              </a:xfrm>
              <a:custGeom>
                <a:avLst/>
                <a:gdLst/>
                <a:ahLst/>
                <a:cxnLst>
                  <a:cxn ang="0">
                    <a:pos x="0" y="764"/>
                  </a:cxn>
                  <a:cxn ang="0">
                    <a:pos x="0" y="672"/>
                  </a:cxn>
                  <a:cxn ang="0">
                    <a:pos x="186" y="715"/>
                  </a:cxn>
                  <a:cxn ang="0">
                    <a:pos x="371" y="593"/>
                  </a:cxn>
                  <a:cxn ang="0">
                    <a:pos x="339" y="515"/>
                  </a:cxn>
                  <a:cxn ang="0">
                    <a:pos x="284" y="472"/>
                  </a:cxn>
                  <a:cxn ang="0">
                    <a:pos x="212" y="436"/>
                  </a:cxn>
                  <a:cxn ang="0">
                    <a:pos x="65" y="337"/>
                  </a:cxn>
                  <a:cxn ang="0">
                    <a:pos x="13" y="199"/>
                  </a:cxn>
                  <a:cxn ang="0">
                    <a:pos x="94" y="43"/>
                  </a:cxn>
                  <a:cxn ang="0">
                    <a:pos x="269" y="0"/>
                  </a:cxn>
                  <a:cxn ang="0">
                    <a:pos x="430" y="26"/>
                  </a:cxn>
                  <a:cxn ang="0">
                    <a:pos x="430" y="111"/>
                  </a:cxn>
                  <a:cxn ang="0">
                    <a:pos x="274" y="78"/>
                  </a:cxn>
                  <a:cxn ang="0">
                    <a:pos x="169" y="103"/>
                  </a:cxn>
                  <a:cxn ang="0">
                    <a:pos x="126" y="186"/>
                  </a:cxn>
                  <a:cxn ang="0">
                    <a:pos x="156" y="264"/>
                  </a:cxn>
                  <a:cxn ang="0">
                    <a:pos x="286" y="345"/>
                  </a:cxn>
                  <a:cxn ang="0">
                    <a:pos x="391" y="406"/>
                  </a:cxn>
                  <a:cxn ang="0">
                    <a:pos x="464" y="486"/>
                  </a:cxn>
                  <a:cxn ang="0">
                    <a:pos x="484" y="581"/>
                  </a:cxn>
                  <a:cxn ang="0">
                    <a:pos x="193" y="795"/>
                  </a:cxn>
                  <a:cxn ang="0">
                    <a:pos x="0" y="764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 userDrawn="1"/>
            </p:nvSpPr>
            <p:spPr bwMode="gray">
              <a:xfrm>
                <a:off x="1349" y="2526"/>
                <a:ext cx="115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7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" name="Freeform 10"/>
              <p:cNvSpPr>
                <a:spLocks noEditPoints="1"/>
              </p:cNvSpPr>
              <p:nvPr userDrawn="1"/>
            </p:nvSpPr>
            <p:spPr bwMode="gray">
              <a:xfrm>
                <a:off x="1499" y="2598"/>
                <a:ext cx="117" cy="159"/>
              </a:xfrm>
              <a:custGeom>
                <a:avLst/>
                <a:gdLst/>
                <a:ahLst/>
                <a:cxnLst>
                  <a:cxn ang="0">
                    <a:pos x="456" y="298"/>
                  </a:cxn>
                  <a:cxn ang="0">
                    <a:pos x="456" y="259"/>
                  </a:cxn>
                  <a:cxn ang="0">
                    <a:pos x="432" y="144"/>
                  </a:cxn>
                  <a:cxn ang="0">
                    <a:pos x="283" y="81"/>
                  </a:cxn>
                  <a:cxn ang="0">
                    <a:pos x="73" y="123"/>
                  </a:cxn>
                  <a:cxn ang="0">
                    <a:pos x="73" y="33"/>
                  </a:cxn>
                  <a:cxn ang="0">
                    <a:pos x="296" y="0"/>
                  </a:cxn>
                  <a:cxn ang="0">
                    <a:pos x="539" y="80"/>
                  </a:cxn>
                  <a:cxn ang="0">
                    <a:pos x="582" y="209"/>
                  </a:cxn>
                  <a:cxn ang="0">
                    <a:pos x="585" y="303"/>
                  </a:cxn>
                  <a:cxn ang="0">
                    <a:pos x="585" y="760"/>
                  </a:cxn>
                  <a:cxn ang="0">
                    <a:pos x="305" y="795"/>
                  </a:cxn>
                  <a:cxn ang="0">
                    <a:pos x="86" y="752"/>
                  </a:cxn>
                  <a:cxn ang="0">
                    <a:pos x="0" y="583"/>
                  </a:cxn>
                  <a:cxn ang="0">
                    <a:pos x="99" y="380"/>
                  </a:cxn>
                  <a:cxn ang="0">
                    <a:pos x="350" y="310"/>
                  </a:cxn>
                  <a:cxn ang="0">
                    <a:pos x="456" y="298"/>
                  </a:cxn>
                  <a:cxn ang="0">
                    <a:pos x="456" y="372"/>
                  </a:cxn>
                  <a:cxn ang="0">
                    <a:pos x="278" y="399"/>
                  </a:cxn>
                  <a:cxn ang="0">
                    <a:pos x="132" y="570"/>
                  </a:cxn>
                  <a:cxn ang="0">
                    <a:pos x="175" y="679"/>
                  </a:cxn>
                  <a:cxn ang="0">
                    <a:pos x="325" y="718"/>
                  </a:cxn>
                  <a:cxn ang="0">
                    <a:pos x="456" y="700"/>
                  </a:cxn>
                  <a:cxn ang="0">
                    <a:pos x="456" y="372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0" name="Freeform 11"/>
              <p:cNvSpPr>
                <a:spLocks noEditPoints="1"/>
              </p:cNvSpPr>
              <p:nvPr userDrawn="1"/>
            </p:nvSpPr>
            <p:spPr bwMode="gray">
              <a:xfrm>
                <a:off x="1662" y="2598"/>
                <a:ext cx="119" cy="227"/>
              </a:xfrm>
              <a:custGeom>
                <a:avLst/>
                <a:gdLst/>
                <a:ahLst/>
                <a:cxnLst>
                  <a:cxn ang="0">
                    <a:pos x="129" y="742"/>
                  </a:cxn>
                  <a:cxn ang="0">
                    <a:pos x="129" y="1136"/>
                  </a:cxn>
                  <a:cxn ang="0">
                    <a:pos x="0" y="1136"/>
                  </a:cxn>
                  <a:cxn ang="0">
                    <a:pos x="0" y="30"/>
                  </a:cxn>
                  <a:cxn ang="0">
                    <a:pos x="260" y="0"/>
                  </a:cxn>
                  <a:cxn ang="0">
                    <a:pos x="528" y="118"/>
                  </a:cxn>
                  <a:cxn ang="0">
                    <a:pos x="592" y="396"/>
                  </a:cxn>
                  <a:cxn ang="0">
                    <a:pos x="511" y="691"/>
                  </a:cxn>
                  <a:cxn ang="0">
                    <a:pos x="287" y="795"/>
                  </a:cxn>
                  <a:cxn ang="0">
                    <a:pos x="180" y="775"/>
                  </a:cxn>
                  <a:cxn ang="0">
                    <a:pos x="129" y="742"/>
                  </a:cxn>
                  <a:cxn ang="0">
                    <a:pos x="129" y="653"/>
                  </a:cxn>
                  <a:cxn ang="0">
                    <a:pos x="272" y="718"/>
                  </a:cxn>
                  <a:cxn ang="0">
                    <a:pos x="418" y="618"/>
                  </a:cxn>
                  <a:cxn ang="0">
                    <a:pos x="461" y="395"/>
                  </a:cxn>
                  <a:cxn ang="0">
                    <a:pos x="403" y="147"/>
                  </a:cxn>
                  <a:cxn ang="0">
                    <a:pos x="241" y="78"/>
                  </a:cxn>
                  <a:cxn ang="0">
                    <a:pos x="129" y="87"/>
                  </a:cxn>
                  <a:cxn ang="0">
                    <a:pos x="129" y="653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1" name="Freeform 12"/>
              <p:cNvSpPr>
                <a:spLocks noEditPoints="1"/>
              </p:cNvSpPr>
              <p:nvPr userDrawn="1"/>
            </p:nvSpPr>
            <p:spPr bwMode="gray">
              <a:xfrm>
                <a:off x="1816" y="2547"/>
                <a:ext cx="32" cy="206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1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5" y="20"/>
                  </a:cxn>
                  <a:cxn ang="0">
                    <a:pos x="78" y="0"/>
                  </a:cxn>
                  <a:cxn ang="0">
                    <a:pos x="15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5" y="1031"/>
                  </a:cxn>
                  <a:cxn ang="0">
                    <a:pos x="15" y="27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 userDrawn="1"/>
            </p:nvSpPr>
            <p:spPr bwMode="gray">
              <a:xfrm>
                <a:off x="1894" y="2598"/>
                <a:ext cx="114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302" y="0"/>
                  </a:cxn>
                  <a:cxn ang="0">
                    <a:pos x="550" y="119"/>
                  </a:cxn>
                  <a:cxn ang="0">
                    <a:pos x="573" y="312"/>
                  </a:cxn>
                  <a:cxn ang="0">
                    <a:pos x="573" y="775"/>
                  </a:cxn>
                  <a:cxn ang="0">
                    <a:pos x="444" y="775"/>
                  </a:cxn>
                  <a:cxn ang="0">
                    <a:pos x="444" y="320"/>
                  </a:cxn>
                  <a:cxn ang="0">
                    <a:pos x="421" y="140"/>
                  </a:cxn>
                  <a:cxn ang="0">
                    <a:pos x="290" y="78"/>
                  </a:cxn>
                  <a:cxn ang="0">
                    <a:pos x="130" y="94"/>
                  </a:cxn>
                  <a:cxn ang="0">
                    <a:pos x="130" y="775"/>
                  </a:cxn>
                  <a:cxn ang="0">
                    <a:pos x="0" y="77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 userDrawn="1"/>
            </p:nvSpPr>
            <p:spPr bwMode="gray">
              <a:xfrm>
                <a:off x="2044" y="2598"/>
                <a:ext cx="119" cy="229"/>
              </a:xfrm>
              <a:custGeom>
                <a:avLst/>
                <a:gdLst/>
                <a:ahLst/>
                <a:cxnLst>
                  <a:cxn ang="0">
                    <a:pos x="466" y="707"/>
                  </a:cxn>
                  <a:cxn ang="0">
                    <a:pos x="418" y="752"/>
                  </a:cxn>
                  <a:cxn ang="0">
                    <a:pos x="268" y="795"/>
                  </a:cxn>
                  <a:cxn ang="0">
                    <a:pos x="102" y="740"/>
                  </a:cxn>
                  <a:cxn ang="0">
                    <a:pos x="0" y="433"/>
                  </a:cxn>
                  <a:cxn ang="0">
                    <a:pos x="75" y="137"/>
                  </a:cxn>
                  <a:cxn ang="0">
                    <a:pos x="356" y="0"/>
                  </a:cxn>
                  <a:cxn ang="0">
                    <a:pos x="595" y="30"/>
                  </a:cxn>
                  <a:cxn ang="0">
                    <a:pos x="595" y="628"/>
                  </a:cxn>
                  <a:cxn ang="0">
                    <a:pos x="580" y="881"/>
                  </a:cxn>
                  <a:cxn ang="0">
                    <a:pos x="441" y="1099"/>
                  </a:cxn>
                  <a:cxn ang="0">
                    <a:pos x="200" y="1147"/>
                  </a:cxn>
                  <a:cxn ang="0">
                    <a:pos x="103" y="1141"/>
                  </a:cxn>
                  <a:cxn ang="0">
                    <a:pos x="103" y="1064"/>
                  </a:cxn>
                  <a:cxn ang="0">
                    <a:pos x="199" y="1069"/>
                  </a:cxn>
                  <a:cxn ang="0">
                    <a:pos x="357" y="1041"/>
                  </a:cxn>
                  <a:cxn ang="0">
                    <a:pos x="454" y="896"/>
                  </a:cxn>
                  <a:cxn ang="0">
                    <a:pos x="466" y="748"/>
                  </a:cxn>
                  <a:cxn ang="0">
                    <a:pos x="466" y="707"/>
                  </a:cxn>
                  <a:cxn ang="0">
                    <a:pos x="466" y="85"/>
                  </a:cxn>
                  <a:cxn ang="0">
                    <a:pos x="369" y="78"/>
                  </a:cxn>
                  <a:cxn ang="0">
                    <a:pos x="242" y="111"/>
                  </a:cxn>
                  <a:cxn ang="0">
                    <a:pos x="159" y="244"/>
                  </a:cxn>
                  <a:cxn ang="0">
                    <a:pos x="132" y="438"/>
                  </a:cxn>
                  <a:cxn ang="0">
                    <a:pos x="183" y="662"/>
                  </a:cxn>
                  <a:cxn ang="0">
                    <a:pos x="286" y="718"/>
                  </a:cxn>
                  <a:cxn ang="0">
                    <a:pos x="388" y="683"/>
                  </a:cxn>
                  <a:cxn ang="0">
                    <a:pos x="455" y="592"/>
                  </a:cxn>
                  <a:cxn ang="0">
                    <a:pos x="466" y="505"/>
                  </a:cxn>
                  <a:cxn ang="0">
                    <a:pos x="466" y="85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 userDrawn="1"/>
            </p:nvSpPr>
            <p:spPr bwMode="gray">
              <a:xfrm>
                <a:off x="228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5" y="873"/>
                  </a:cxn>
                  <a:cxn ang="0">
                    <a:pos x="290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3" y="958"/>
                  </a:cxn>
                  <a:cxn ang="0">
                    <a:pos x="132" y="945"/>
                  </a:cxn>
                  <a:cxn ang="0">
                    <a:pos x="12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 userDrawn="1"/>
            </p:nvSpPr>
            <p:spPr bwMode="gray">
              <a:xfrm>
                <a:off x="2374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 userDrawn="1"/>
            </p:nvSpPr>
            <p:spPr bwMode="gray">
              <a:xfrm>
                <a:off x="2538" y="2598"/>
                <a:ext cx="19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278" y="0"/>
                  </a:cxn>
                  <a:cxn ang="0">
                    <a:pos x="480" y="49"/>
                  </a:cxn>
                  <a:cxn ang="0">
                    <a:pos x="722" y="0"/>
                  </a:cxn>
                  <a:cxn ang="0">
                    <a:pos x="952" y="119"/>
                  </a:cxn>
                  <a:cxn ang="0">
                    <a:pos x="974" y="312"/>
                  </a:cxn>
                  <a:cxn ang="0">
                    <a:pos x="974" y="775"/>
                  </a:cxn>
                  <a:cxn ang="0">
                    <a:pos x="845" y="775"/>
                  </a:cxn>
                  <a:cxn ang="0">
                    <a:pos x="845" y="320"/>
                  </a:cxn>
                  <a:cxn ang="0">
                    <a:pos x="824" y="141"/>
                  </a:cxn>
                  <a:cxn ang="0">
                    <a:pos x="705" y="78"/>
                  </a:cxn>
                  <a:cxn ang="0">
                    <a:pos x="551" y="113"/>
                  </a:cxn>
                  <a:cxn ang="0">
                    <a:pos x="551" y="775"/>
                  </a:cxn>
                  <a:cxn ang="0">
                    <a:pos x="422" y="775"/>
                  </a:cxn>
                  <a:cxn ang="0">
                    <a:pos x="422" y="314"/>
                  </a:cxn>
                  <a:cxn ang="0">
                    <a:pos x="401" y="141"/>
                  </a:cxn>
                  <a:cxn ang="0">
                    <a:pos x="278" y="78"/>
                  </a:cxn>
                  <a:cxn ang="0">
                    <a:pos x="128" y="94"/>
                  </a:cxn>
                  <a:cxn ang="0">
                    <a:pos x="128" y="775"/>
                  </a:cxn>
                  <a:cxn ang="0">
                    <a:pos x="0" y="775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 userDrawn="1"/>
            </p:nvSpPr>
            <p:spPr bwMode="gray">
              <a:xfrm>
                <a:off x="2768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5" y="398"/>
                  </a:cxn>
                  <a:cxn ang="0">
                    <a:pos x="559" y="688"/>
                  </a:cxn>
                  <a:cxn ang="0">
                    <a:pos x="319" y="795"/>
                  </a:cxn>
                  <a:cxn ang="0">
                    <a:pos x="0" y="393"/>
                  </a:cxn>
                  <a:cxn ang="0">
                    <a:pos x="77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 userDrawn="1"/>
            </p:nvSpPr>
            <p:spPr bwMode="gray">
              <a:xfrm>
                <a:off x="2934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 userDrawn="1"/>
            </p:nvSpPr>
            <p:spPr bwMode="gray">
              <a:xfrm>
                <a:off x="3028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 userDrawn="1"/>
            </p:nvSpPr>
            <p:spPr bwMode="gray">
              <a:xfrm>
                <a:off x="311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7" y="0"/>
                  </a:cxn>
                  <a:cxn ang="0">
                    <a:pos x="558" y="107"/>
                  </a:cxn>
                  <a:cxn ang="0">
                    <a:pos x="634" y="398"/>
                  </a:cxn>
                  <a:cxn ang="0">
                    <a:pos x="558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7" y="0"/>
                  </a:cxn>
                  <a:cxn ang="0">
                    <a:pos x="317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7" y="718"/>
                  </a:cxn>
                  <a:cxn ang="0">
                    <a:pos x="468" y="619"/>
                  </a:cxn>
                  <a:cxn ang="0">
                    <a:pos x="502" y="398"/>
                  </a:cxn>
                  <a:cxn ang="0">
                    <a:pos x="468" y="176"/>
                  </a:cxn>
                  <a:cxn ang="0">
                    <a:pos x="317" y="78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 userDrawn="1"/>
            </p:nvSpPr>
            <p:spPr bwMode="gray">
              <a:xfrm>
                <a:off x="3253" y="2602"/>
                <a:ext cx="195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8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7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 userDrawn="1"/>
            </p:nvSpPr>
            <p:spPr bwMode="gray">
              <a:xfrm>
                <a:off x="3525" y="2602"/>
                <a:ext cx="194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9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8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 userDrawn="1"/>
            </p:nvSpPr>
            <p:spPr bwMode="gray">
              <a:xfrm>
                <a:off x="3745" y="2547"/>
                <a:ext cx="31" cy="206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2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6" y="20"/>
                  </a:cxn>
                  <a:cxn ang="0">
                    <a:pos x="79" y="0"/>
                  </a:cxn>
                  <a:cxn ang="0">
                    <a:pos x="16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6" y="1031"/>
                  </a:cxn>
                  <a:cxn ang="0">
                    <a:pos x="16" y="27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 userDrawn="1"/>
            </p:nvSpPr>
            <p:spPr bwMode="gray">
              <a:xfrm>
                <a:off x="382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4" y="873"/>
                  </a:cxn>
                  <a:cxn ang="0">
                    <a:pos x="289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2" y="958"/>
                  </a:cxn>
                  <a:cxn ang="0">
                    <a:pos x="132" y="945"/>
                  </a:cxn>
                  <a:cxn ang="0">
                    <a:pos x="11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 userDrawn="1"/>
            </p:nvSpPr>
            <p:spPr bwMode="gray">
              <a:xfrm>
                <a:off x="3918" y="2526"/>
                <a:ext cx="114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6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 userDrawn="1"/>
            </p:nvSpPr>
            <p:spPr bwMode="gray">
              <a:xfrm>
                <a:off x="4128" y="2602"/>
                <a:ext cx="126" cy="223"/>
              </a:xfrm>
              <a:custGeom>
                <a:avLst/>
                <a:gdLst/>
                <a:ahLst/>
                <a:cxnLst>
                  <a:cxn ang="0">
                    <a:pos x="56" y="153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67" y="120"/>
                  </a:cxn>
                  <a:cxn ang="0">
                    <a:pos x="104" y="0"/>
                  </a:cxn>
                  <a:cxn ang="0">
                    <a:pos x="126" y="0"/>
                  </a:cxn>
                  <a:cxn ang="0">
                    <a:pos x="51" y="223"/>
                  </a:cxn>
                  <a:cxn ang="0">
                    <a:pos x="29" y="223"/>
                  </a:cxn>
                  <a:cxn ang="0">
                    <a:pos x="56" y="153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7" name="Freeform 28"/>
              <p:cNvSpPr>
                <a:spLocks noEditPoints="1"/>
              </p:cNvSpPr>
              <p:nvPr userDrawn="1"/>
            </p:nvSpPr>
            <p:spPr bwMode="gray">
              <a:xfrm>
                <a:off x="427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 userDrawn="1"/>
            </p:nvSpPr>
            <p:spPr bwMode="gray">
              <a:xfrm>
                <a:off x="4433" y="2602"/>
                <a:ext cx="110" cy="1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65"/>
                  </a:cxn>
                  <a:cxn ang="0">
                    <a:pos x="152" y="636"/>
                  </a:cxn>
                  <a:cxn ang="0">
                    <a:pos x="206" y="685"/>
                  </a:cxn>
                  <a:cxn ang="0">
                    <a:pos x="289" y="697"/>
                  </a:cxn>
                  <a:cxn ang="0">
                    <a:pos x="422" y="677"/>
                  </a:cxn>
                  <a:cxn ang="0">
                    <a:pos x="422" y="0"/>
                  </a:cxn>
                  <a:cxn ang="0">
                    <a:pos x="550" y="0"/>
                  </a:cxn>
                  <a:cxn ang="0">
                    <a:pos x="550" y="742"/>
                  </a:cxn>
                  <a:cxn ang="0">
                    <a:pos x="281" y="774"/>
                  </a:cxn>
                  <a:cxn ang="0">
                    <a:pos x="90" y="734"/>
                  </a:cxn>
                  <a:cxn ang="0">
                    <a:pos x="7" y="593"/>
                  </a:cxn>
                  <a:cxn ang="0">
                    <a:pos x="0" y="475"/>
                  </a:cxn>
                  <a:cxn ang="0">
                    <a:pos x="0" y="0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 userDrawn="1"/>
            </p:nvSpPr>
            <p:spPr bwMode="gray">
              <a:xfrm>
                <a:off x="2479" y="1143"/>
                <a:ext cx="496" cy="383"/>
              </a:xfrm>
              <a:custGeom>
                <a:avLst/>
                <a:gdLst/>
                <a:ahLst/>
                <a:cxnLst>
                  <a:cxn ang="0">
                    <a:pos x="1006" y="801"/>
                  </a:cxn>
                  <a:cxn ang="0">
                    <a:pos x="627" y="673"/>
                  </a:cxn>
                  <a:cxn ang="0">
                    <a:pos x="1" y="1294"/>
                  </a:cxn>
                  <a:cxn ang="0">
                    <a:pos x="627" y="1912"/>
                  </a:cxn>
                  <a:cxn ang="0">
                    <a:pos x="1103" y="1696"/>
                  </a:cxn>
                  <a:cxn ang="0">
                    <a:pos x="1103" y="1355"/>
                  </a:cxn>
                  <a:cxn ang="0">
                    <a:pos x="807" y="1643"/>
                  </a:cxn>
                  <a:cxn ang="0">
                    <a:pos x="627" y="1681"/>
                  </a:cxn>
                  <a:cxn ang="0">
                    <a:pos x="235" y="1294"/>
                  </a:cxn>
                  <a:cxn ang="0">
                    <a:pos x="627" y="905"/>
                  </a:cxn>
                  <a:cxn ang="0">
                    <a:pos x="902" y="1019"/>
                  </a:cxn>
                  <a:cxn ang="0">
                    <a:pos x="1145" y="1298"/>
                  </a:cxn>
                  <a:cxn ang="0">
                    <a:pos x="1708" y="1544"/>
                  </a:cxn>
                  <a:cxn ang="0">
                    <a:pos x="2477" y="777"/>
                  </a:cxn>
                  <a:cxn ang="0">
                    <a:pos x="1708" y="0"/>
                  </a:cxn>
                  <a:cxn ang="0">
                    <a:pos x="1103" y="309"/>
                  </a:cxn>
                  <a:cxn ang="0">
                    <a:pos x="1103" y="771"/>
                  </a:cxn>
                  <a:cxn ang="0">
                    <a:pos x="1708" y="244"/>
                  </a:cxn>
                  <a:cxn ang="0">
                    <a:pos x="2236" y="777"/>
                  </a:cxn>
                  <a:cxn ang="0">
                    <a:pos x="1708" y="1305"/>
                  </a:cxn>
                  <a:cxn ang="0">
                    <a:pos x="1365" y="1179"/>
                  </a:cxn>
                  <a:cxn ang="0">
                    <a:pos x="1006" y="801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 userDrawn="1"/>
            </p:nvSpPr>
            <p:spPr bwMode="gray">
              <a:xfrm>
                <a:off x="1671" y="1560"/>
                <a:ext cx="340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00" y="0"/>
                  </a:cxn>
                  <a:cxn ang="0">
                    <a:pos x="1700" y="473"/>
                  </a:cxn>
                  <a:cxn ang="0">
                    <a:pos x="1429" y="286"/>
                  </a:cxn>
                  <a:cxn ang="0">
                    <a:pos x="642" y="286"/>
                  </a:cxn>
                  <a:cxn ang="0">
                    <a:pos x="642" y="1104"/>
                  </a:cxn>
                  <a:cxn ang="0">
                    <a:pos x="1495" y="1104"/>
                  </a:cxn>
                  <a:cxn ang="0">
                    <a:pos x="1495" y="1537"/>
                  </a:cxn>
                  <a:cxn ang="0">
                    <a:pos x="1262" y="1398"/>
                  </a:cxn>
                  <a:cxn ang="0">
                    <a:pos x="642" y="1398"/>
                  </a:cxn>
                  <a:cxn ang="0">
                    <a:pos x="642" y="2515"/>
                  </a:cxn>
                  <a:cxn ang="0">
                    <a:pos x="820" y="2777"/>
                  </a:cxn>
                  <a:cxn ang="0">
                    <a:pos x="11" y="2777"/>
                  </a:cxn>
                  <a:cxn ang="0">
                    <a:pos x="181" y="2515"/>
                  </a:cxn>
                  <a:cxn ang="0">
                    <a:pos x="181" y="291"/>
                  </a:cxn>
                  <a:cxn ang="0">
                    <a:pos x="0" y="0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 userDrawn="1"/>
            </p:nvSpPr>
            <p:spPr bwMode="gray">
              <a:xfrm>
                <a:off x="2475" y="1560"/>
                <a:ext cx="224" cy="775"/>
              </a:xfrm>
              <a:custGeom>
                <a:avLst/>
                <a:gdLst/>
                <a:ahLst/>
                <a:cxnLst>
                  <a:cxn ang="0">
                    <a:pos x="257" y="0"/>
                  </a:cxn>
                  <a:cxn ang="0">
                    <a:pos x="1123" y="0"/>
                  </a:cxn>
                  <a:cxn ang="0">
                    <a:pos x="929" y="242"/>
                  </a:cxn>
                  <a:cxn ang="0">
                    <a:pos x="929" y="2847"/>
                  </a:cxn>
                  <a:cxn ang="0">
                    <a:pos x="0" y="3869"/>
                  </a:cxn>
                  <a:cxn ang="0">
                    <a:pos x="443" y="2847"/>
                  </a:cxn>
                  <a:cxn ang="0">
                    <a:pos x="443" y="242"/>
                  </a:cxn>
                  <a:cxn ang="0">
                    <a:pos x="257" y="0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 userDrawn="1"/>
            </p:nvSpPr>
            <p:spPr bwMode="gray">
              <a:xfrm>
                <a:off x="2723" y="1560"/>
                <a:ext cx="174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675" y="245"/>
                  </a:cxn>
                  <a:cxn ang="0">
                    <a:pos x="675" y="2514"/>
                  </a:cxn>
                  <a:cxn ang="0">
                    <a:pos x="868" y="2778"/>
                  </a:cxn>
                  <a:cxn ang="0">
                    <a:pos x="0" y="2778"/>
                  </a:cxn>
                  <a:cxn ang="0">
                    <a:pos x="193" y="2514"/>
                  </a:cxn>
                  <a:cxn ang="0">
                    <a:pos x="193" y="245"/>
                  </a:cxn>
                  <a:cxn ang="0">
                    <a:pos x="0" y="0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 userDrawn="1"/>
            </p:nvSpPr>
            <p:spPr bwMode="gray">
              <a:xfrm>
                <a:off x="2898" y="1560"/>
                <a:ext cx="416" cy="556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2079" y="0"/>
                  </a:cxn>
                  <a:cxn ang="0">
                    <a:pos x="1917" y="505"/>
                  </a:cxn>
                  <a:cxn ang="0">
                    <a:pos x="1684" y="293"/>
                  </a:cxn>
                  <a:cxn ang="0">
                    <a:pos x="1288" y="293"/>
                  </a:cxn>
                  <a:cxn ang="0">
                    <a:pos x="1288" y="2515"/>
                  </a:cxn>
                  <a:cxn ang="0">
                    <a:pos x="1474" y="2777"/>
                  </a:cxn>
                  <a:cxn ang="0">
                    <a:pos x="624" y="2777"/>
                  </a:cxn>
                  <a:cxn ang="0">
                    <a:pos x="808" y="2515"/>
                  </a:cxn>
                  <a:cxn ang="0">
                    <a:pos x="808" y="293"/>
                  </a:cxn>
                  <a:cxn ang="0">
                    <a:pos x="330" y="293"/>
                  </a:cxn>
                  <a:cxn ang="0">
                    <a:pos x="0" y="547"/>
                  </a:cxn>
                  <a:cxn ang="0">
                    <a:pos x="170" y="0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 userDrawn="1"/>
            </p:nvSpPr>
            <p:spPr bwMode="gray">
              <a:xfrm>
                <a:off x="3654" y="1560"/>
                <a:ext cx="465" cy="564"/>
              </a:xfrm>
              <a:custGeom>
                <a:avLst/>
                <a:gdLst/>
                <a:ahLst/>
                <a:cxnLst>
                  <a:cxn ang="0">
                    <a:pos x="1488" y="0"/>
                  </a:cxn>
                  <a:cxn ang="0">
                    <a:pos x="2324" y="0"/>
                  </a:cxn>
                  <a:cxn ang="0">
                    <a:pos x="2145" y="244"/>
                  </a:cxn>
                  <a:cxn ang="0">
                    <a:pos x="2145" y="1926"/>
                  </a:cxn>
                  <a:cxn ang="0">
                    <a:pos x="1185" y="2820"/>
                  </a:cxn>
                  <a:cxn ang="0">
                    <a:pos x="185" y="1926"/>
                  </a:cxn>
                  <a:cxn ang="0">
                    <a:pos x="185" y="244"/>
                  </a:cxn>
                  <a:cxn ang="0">
                    <a:pos x="0" y="0"/>
                  </a:cxn>
                  <a:cxn ang="0">
                    <a:pos x="861" y="0"/>
                  </a:cxn>
                  <a:cxn ang="0">
                    <a:pos x="669" y="244"/>
                  </a:cxn>
                  <a:cxn ang="0">
                    <a:pos x="669" y="1926"/>
                  </a:cxn>
                  <a:cxn ang="0">
                    <a:pos x="1185" y="2519"/>
                  </a:cxn>
                  <a:cxn ang="0">
                    <a:pos x="1677" y="1926"/>
                  </a:cxn>
                  <a:cxn ang="0">
                    <a:pos x="1677" y="244"/>
                  </a:cxn>
                  <a:cxn ang="0">
                    <a:pos x="1488" y="0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 userDrawn="1"/>
            </p:nvSpPr>
            <p:spPr bwMode="gray">
              <a:xfrm>
                <a:off x="2027" y="1560"/>
                <a:ext cx="469" cy="566"/>
              </a:xfrm>
              <a:custGeom>
                <a:avLst/>
                <a:gdLst/>
                <a:ahLst/>
                <a:cxnLst>
                  <a:cxn ang="0">
                    <a:pos x="1495" y="0"/>
                  </a:cxn>
                  <a:cxn ang="0">
                    <a:pos x="2347" y="0"/>
                  </a:cxn>
                  <a:cxn ang="0">
                    <a:pos x="2166" y="247"/>
                  </a:cxn>
                  <a:cxn ang="0">
                    <a:pos x="2166" y="1925"/>
                  </a:cxn>
                  <a:cxn ang="0">
                    <a:pos x="1176" y="2827"/>
                  </a:cxn>
                  <a:cxn ang="0">
                    <a:pos x="175" y="1925"/>
                  </a:cxn>
                  <a:cxn ang="0">
                    <a:pos x="174" y="247"/>
                  </a:cxn>
                  <a:cxn ang="0">
                    <a:pos x="0" y="0"/>
                  </a:cxn>
                  <a:cxn ang="0">
                    <a:pos x="860" y="0"/>
                  </a:cxn>
                  <a:cxn ang="0">
                    <a:pos x="661" y="247"/>
                  </a:cxn>
                  <a:cxn ang="0">
                    <a:pos x="660" y="1925"/>
                  </a:cxn>
                  <a:cxn ang="0">
                    <a:pos x="1176" y="2527"/>
                  </a:cxn>
                  <a:cxn ang="0">
                    <a:pos x="1678" y="1925"/>
                  </a:cxn>
                  <a:cxn ang="0">
                    <a:pos x="1679" y="247"/>
                  </a:cxn>
                  <a:cxn ang="0">
                    <a:pos x="1495" y="0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 userDrawn="1"/>
            </p:nvSpPr>
            <p:spPr bwMode="gray">
              <a:xfrm>
                <a:off x="3295" y="1549"/>
                <a:ext cx="358" cy="577"/>
              </a:xfrm>
              <a:custGeom>
                <a:avLst/>
                <a:gdLst/>
                <a:ahLst/>
                <a:cxnLst>
                  <a:cxn ang="0">
                    <a:pos x="1537" y="501"/>
                  </a:cxn>
                  <a:cxn ang="0">
                    <a:pos x="1067" y="289"/>
                  </a:cxn>
                  <a:cxn ang="0">
                    <a:pos x="528" y="709"/>
                  </a:cxn>
                  <a:cxn ang="0">
                    <a:pos x="1042" y="1230"/>
                  </a:cxn>
                  <a:cxn ang="0">
                    <a:pos x="1786" y="2067"/>
                  </a:cxn>
                  <a:cxn ang="0">
                    <a:pos x="681" y="2885"/>
                  </a:cxn>
                  <a:cxn ang="0">
                    <a:pos x="162" y="2813"/>
                  </a:cxn>
                  <a:cxn ang="0">
                    <a:pos x="0" y="2280"/>
                  </a:cxn>
                  <a:cxn ang="0">
                    <a:pos x="689" y="2582"/>
                  </a:cxn>
                  <a:cxn ang="0">
                    <a:pos x="1311" y="2126"/>
                  </a:cxn>
                  <a:cxn ang="0">
                    <a:pos x="48" y="765"/>
                  </a:cxn>
                  <a:cxn ang="0">
                    <a:pos x="1019" y="0"/>
                  </a:cxn>
                  <a:cxn ang="0">
                    <a:pos x="1537" y="72"/>
                  </a:cxn>
                  <a:cxn ang="0">
                    <a:pos x="1537" y="501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8785225" cy="5616476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33400" indent="-261938">
              <a:defRPr sz="2000"/>
            </a:lvl2pPr>
            <a:lvl3pPr marL="719138" indent="-185738">
              <a:defRPr sz="1800"/>
            </a:lvl3pPr>
            <a:lvl4pPr marL="892175" indent="-173038">
              <a:defRPr sz="1600"/>
            </a:lvl4pPr>
            <a:lvl5pPr marL="1077913" indent="-185738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211137" y="6658344"/>
            <a:ext cx="4008437" cy="20160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US" smtClean="0"/>
              <a:t>Recommendations     ETERNUS CD10000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836712"/>
            <a:ext cx="4320604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C304-1422-411E-BACF-B00AA577D6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1"/>
            <a:ext cx="2808436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836712"/>
            <a:ext cx="2808312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836712"/>
            <a:ext cx="2736428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F93B-05A2-4C30-8883-9EB56AEF4C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DE03D-6B2A-48B4-9D40-E6B4584520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908720"/>
            <a:ext cx="8785226" cy="5544468"/>
          </a:xfrm>
          <a:prstGeom prst="round1Rect">
            <a:avLst>
              <a:gd name="adj" fmla="val 6872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C00C-3BEC-4F3D-9FC7-EB3021E17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716015" y="908050"/>
            <a:ext cx="4248598" cy="5544468"/>
          </a:xfrm>
          <a:prstGeom prst="round1Rect">
            <a:avLst>
              <a:gd name="adj" fmla="val 8968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79388" y="908720"/>
            <a:ext cx="4248598" cy="5544468"/>
          </a:xfrm>
          <a:prstGeom prst="rect">
            <a:avLst/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F3E23-677B-4446-8D43-B845544E02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6" y="908050"/>
            <a:ext cx="4248596" cy="5545138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FFDB-481F-4D8A-AE49-EE956F96A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ContentGray20_L15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14"/>
          <p:cNvGrpSpPr>
            <a:grpSpLocks noChangeAspect="1"/>
          </p:cNvGrpSpPr>
          <p:nvPr userDrawn="1"/>
        </p:nvGrpSpPr>
        <p:grpSpPr bwMode="auto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27" name="AutoShape 15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179388" y="0"/>
            <a:ext cx="785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02125" y="6653213"/>
            <a:ext cx="53975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0" lang="de-DE" altLang="ja-JP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6AF28C4-6D8D-40F8-9CD6-05B220535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VCT_Marker_ID_7" hidden="1"/>
          <p:cNvSpPr/>
          <p:nvPr>
            <p:custDataLst>
              <p:tags r:id="rId29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8" name="Rectangle 2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9075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MS PGothic" pitchFamily="34" charset="-128"/>
              </a:defRPr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34" name="Textplatzhalter 21"/>
          <p:cNvSpPr>
            <a:spLocks noGrp="1"/>
          </p:cNvSpPr>
          <p:nvPr>
            <p:ph type="body" idx="1"/>
          </p:nvPr>
        </p:nvSpPr>
        <p:spPr bwMode="auto">
          <a:xfrm>
            <a:off x="179388" y="836613"/>
            <a:ext cx="87852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8" r:id="rId2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de-DE" altLang="ja-JP" sz="3200" kern="1200" dirty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9pPr>
    </p:titleStyle>
    <p:bodyStyle>
      <a:lvl1pPr marL="271463" indent="-271463" algn="l" rtl="0" eaLnBrk="0" fontAlgn="base" hangingPunct="0">
        <a:spcBef>
          <a:spcPts val="513"/>
        </a:spcBef>
        <a:spcAft>
          <a:spcPts val="288"/>
        </a:spcAft>
        <a:buClr>
          <a:schemeClr val="accent2"/>
        </a:buClr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rtl="0" eaLnBrk="0" fontAlgn="base" hangingPunct="0">
        <a:spcBef>
          <a:spcPct val="0"/>
        </a:spcBef>
        <a:spcAft>
          <a:spcPts val="288"/>
        </a:spcAft>
        <a:buClr>
          <a:schemeClr val="tx2"/>
        </a:buClr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rtl="0" eaLnBrk="0" fontAlgn="base" hangingPunct="0">
        <a:spcBef>
          <a:spcPct val="20000"/>
        </a:spcBef>
        <a:spcAft>
          <a:spcPts val="238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rtl="0" eaLnBrk="0" fontAlgn="base" hangingPunct="0">
        <a:spcBef>
          <a:spcPct val="20000"/>
        </a:spcBef>
        <a:spcAft>
          <a:spcPts val="213"/>
        </a:spcAft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rtl="0" eaLnBrk="0" fontAlgn="base" hangingPunct="0">
        <a:spcBef>
          <a:spcPct val="20000"/>
        </a:spcBef>
        <a:spcAft>
          <a:spcPts val="188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ceph.com/pgcalc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31747" name="Titel 161"/>
          <p:cNvSpPr>
            <a:spLocks noGrp="1"/>
          </p:cNvSpPr>
          <p:nvPr>
            <p:ph type="ctrTitle"/>
          </p:nvPr>
        </p:nvSpPr>
        <p:spPr>
          <a:xfrm>
            <a:off x="323850" y="1738313"/>
            <a:ext cx="8496300" cy="1470025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ETERNUS CD10000</a:t>
            </a:r>
          </a:p>
        </p:txBody>
      </p:sp>
      <p:sp>
        <p:nvSpPr>
          <p:cNvPr id="31748" name="Untertitel 162"/>
          <p:cNvSpPr>
            <a:spLocks noGrp="1"/>
          </p:cNvSpPr>
          <p:nvPr>
            <p:ph type="subTitle" idx="1"/>
          </p:nvPr>
        </p:nvSpPr>
        <p:spPr>
          <a:xfrm>
            <a:off x="323850" y="4579938"/>
            <a:ext cx="8496300" cy="178435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Recommendations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92DD99-10E0-4905-8E1B-EEBC44CFF77C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5"/>
          <p:cNvSpPr>
            <a:spLocks noGrp="1"/>
          </p:cNvSpPr>
          <p:nvPr>
            <p:ph type="title"/>
          </p:nvPr>
        </p:nvSpPr>
        <p:spPr>
          <a:xfrm>
            <a:off x="323850" y="2135188"/>
            <a:ext cx="8496300" cy="1047750"/>
          </a:xfrm>
        </p:spPr>
        <p:txBody>
          <a:bodyPr/>
          <a:lstStyle/>
          <a:p>
            <a:pPr eaLnBrk="1" hangingPunct="1"/>
            <a:r>
              <a:rPr lang="en-US" dirty="0" smtClean="0"/>
              <a:t>Content</a:t>
            </a:r>
            <a:endParaRPr lang="en-US" dirty="0" smtClean="0">
              <a:ea typeface="MS PGothic" pitchFamily="34" charset="-128"/>
            </a:endParaRPr>
          </a:p>
        </p:txBody>
      </p:sp>
      <p:sp>
        <p:nvSpPr>
          <p:cNvPr id="33795" name="Textplatzhalter 6"/>
          <p:cNvSpPr>
            <a:spLocks noGrp="1"/>
          </p:cNvSpPr>
          <p:nvPr>
            <p:ph type="body" idx="1"/>
          </p:nvPr>
        </p:nvSpPr>
        <p:spPr>
          <a:xfrm>
            <a:off x="323850" y="3697288"/>
            <a:ext cx="8496300" cy="27559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Recommendations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Recommendations     ETERNUS CD10000</a:t>
            </a:r>
            <a:endParaRPr kumimoji="1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1"/>
            <a:r>
              <a:rPr lang="en-US" dirty="0" smtClean="0"/>
              <a:t>Don’t add yum repositories; yum update </a:t>
            </a:r>
            <a:r>
              <a:rPr lang="en-US" dirty="0" err="1" smtClean="0"/>
              <a:t>ceph</a:t>
            </a:r>
            <a:r>
              <a:rPr lang="en-US" dirty="0" smtClean="0"/>
              <a:t>, for example</a:t>
            </a:r>
          </a:p>
          <a:p>
            <a:pPr lvl="1"/>
            <a:r>
              <a:rPr lang="en-US" dirty="0" smtClean="0"/>
              <a:t>Don’t install and use utilities such as </a:t>
            </a:r>
            <a:r>
              <a:rPr lang="en-US" dirty="0" err="1" smtClean="0"/>
              <a:t>ceph</a:t>
            </a:r>
            <a:r>
              <a:rPr lang="en-US" dirty="0" smtClean="0"/>
              <a:t>-deploy</a:t>
            </a:r>
          </a:p>
          <a:p>
            <a:pPr lvl="1"/>
            <a:r>
              <a:rPr lang="en-US" dirty="0" smtClean="0"/>
              <a:t>Don’t change the public cluster IP address</a:t>
            </a:r>
          </a:p>
          <a:p>
            <a:pPr lvl="1"/>
            <a:r>
              <a:rPr lang="en-US" dirty="0" smtClean="0"/>
              <a:t>Don’t use IP addressing that conflicts with internal “192.168” networks</a:t>
            </a:r>
          </a:p>
          <a:p>
            <a:pPr lvl="1"/>
            <a:r>
              <a:rPr lang="en-US" dirty="0" smtClean="0"/>
              <a:t>Do not modify internal switch configurations or cabling</a:t>
            </a:r>
          </a:p>
          <a:p>
            <a:pPr lvl="1"/>
            <a:r>
              <a:rPr lang="en-US" dirty="0" smtClean="0"/>
              <a:t>Use the Fujitsu provided update tools to maintain the system at the latest Fujitsu releases</a:t>
            </a:r>
          </a:p>
          <a:p>
            <a:pPr lvl="1"/>
            <a:r>
              <a:rPr lang="en-US" dirty="0" smtClean="0"/>
              <a:t>Use </a:t>
            </a:r>
            <a:r>
              <a:rPr lang="en-US" dirty="0" err="1" smtClean="0"/>
              <a:t>vsm_cli</a:t>
            </a:r>
            <a:r>
              <a:rPr lang="en-US" dirty="0" smtClean="0"/>
              <a:t> </a:t>
            </a:r>
            <a:r>
              <a:rPr lang="en-US" dirty="0" smtClean="0"/>
              <a:t>to create pools in lieu of </a:t>
            </a:r>
            <a:r>
              <a:rPr lang="en-US" dirty="0" err="1" smtClean="0"/>
              <a:t>ceph</a:t>
            </a:r>
            <a:r>
              <a:rPr lang="en-US" dirty="0" smtClean="0"/>
              <a:t> </a:t>
            </a:r>
            <a:r>
              <a:rPr lang="en-US" dirty="0" smtClean="0"/>
              <a:t>commands</a:t>
            </a:r>
            <a:endParaRPr lang="en-US" dirty="0" smtClean="0"/>
          </a:p>
          <a:p>
            <a:pPr lvl="1"/>
            <a:r>
              <a:rPr lang="en-US" dirty="0" smtClean="0"/>
              <a:t>Be aware of placement group numbers when creating pools, you can add but not remove placement </a:t>
            </a:r>
            <a:r>
              <a:rPr lang="en-US" dirty="0" smtClean="0"/>
              <a:t>groups.  Refer to </a:t>
            </a:r>
            <a:r>
              <a:rPr lang="en-US" dirty="0" smtClean="0">
                <a:hlinkClick r:id="rId2"/>
              </a:rPr>
              <a:t>http://ceph.com/pgcalc/</a:t>
            </a:r>
            <a:r>
              <a:rPr lang="en-US" dirty="0" smtClean="0"/>
              <a:t> </a:t>
            </a:r>
            <a:r>
              <a:rPr lang="en-US" smtClean="0"/>
              <a:t>for details.</a:t>
            </a:r>
          </a:p>
          <a:p>
            <a:pPr lvl="1"/>
            <a:r>
              <a:rPr lang="en-US" smtClean="0"/>
              <a:t>Save </a:t>
            </a:r>
            <a:r>
              <a:rPr lang="en-US" dirty="0" smtClean="0"/>
              <a:t>your CD10000 media DVDs in case they are needed for support activity</a:t>
            </a:r>
          </a:p>
          <a:p>
            <a:pPr lvl="1"/>
            <a:r>
              <a:rPr lang="en-US" dirty="0" smtClean="0"/>
              <a:t>Call Fujitsu Support for any needed service activities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Recommendations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79989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_ADJUSTSHAPES_ARROWANGLE" val="45"/>
  <p:tag name="VCT_ADJUSTSHAPES_CHEVRONANGLE" val="60"/>
  <p:tag name="VCT_ADJUSTSHAPES_ROUNDRECTPOINTS" val="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LAYOUT" val="title"/>
  <p:tag name="VCT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3"/>
  <p:tag name="VCT-BODYINDENTATION" val="0;0;"/>
  <p:tag name="VCT-BULLETVISIBILITY" val="L 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4"/>
  <p:tag name="VCT-BODYINDENTATION" val="0;0;"/>
  <p:tag name="VCT-BULLETVISIBILITY" val="L 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heme/theme1.xml><?xml version="1.0" encoding="utf-8"?>
<a:theme xmlns:a="http://schemas.openxmlformats.org/drawingml/2006/main" name="Fujitsu">
  <a:themeElements>
    <a:clrScheme name="Fujitsu 1">
      <a:dk1>
        <a:srgbClr val="000000"/>
      </a:dk1>
      <a:lt1>
        <a:srgbClr val="FFFFFF"/>
      </a:lt1>
      <a:dk2>
        <a:srgbClr val="87867E"/>
      </a:dk2>
      <a:lt2>
        <a:srgbClr val="A5A5A5"/>
      </a:lt2>
      <a:accent1>
        <a:srgbClr val="DB4949"/>
      </a:accent1>
      <a:accent2>
        <a:srgbClr val="A30B1A"/>
      </a:accent2>
      <a:accent3>
        <a:srgbClr val="FFFFFF"/>
      </a:accent3>
      <a:accent4>
        <a:srgbClr val="000000"/>
      </a:accent4>
      <a:accent5>
        <a:srgbClr val="EAB1B1"/>
      </a:accent5>
      <a:accent6>
        <a:srgbClr val="930916"/>
      </a:accent6>
      <a:hlink>
        <a:srgbClr val="105D9C"/>
      </a:hlink>
      <a:folHlink>
        <a:srgbClr val="1782D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>
          <a:noFill/>
        </a:ln>
      </a:spPr>
      <a:bodyPr rtlCol="0" anchor="t" anchorCtr="0"/>
      <a:lstStyle>
        <a:defPPr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Fujitsu 1">
        <a:dk1>
          <a:srgbClr val="000000"/>
        </a:dk1>
        <a:lt1>
          <a:srgbClr val="FFFFFF"/>
        </a:lt1>
        <a:dk2>
          <a:srgbClr val="87867E"/>
        </a:dk2>
        <a:lt2>
          <a:srgbClr val="A5A5A5"/>
        </a:lt2>
        <a:accent1>
          <a:srgbClr val="DB4949"/>
        </a:accent1>
        <a:accent2>
          <a:srgbClr val="A30B1A"/>
        </a:accent2>
        <a:accent3>
          <a:srgbClr val="FFFFFF"/>
        </a:accent3>
        <a:accent4>
          <a:srgbClr val="000000"/>
        </a:accent4>
        <a:accent5>
          <a:srgbClr val="EAB1B1"/>
        </a:accent5>
        <a:accent6>
          <a:srgbClr val="930916"/>
        </a:accent6>
        <a:hlink>
          <a:srgbClr val="105D9C"/>
        </a:hlink>
        <a:folHlink>
          <a:srgbClr val="1782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jitsu 1">
    <a:dk1>
      <a:srgbClr val="000000"/>
    </a:dk1>
    <a:lt1>
      <a:srgbClr val="FFFFFF"/>
    </a:lt1>
    <a:dk2>
      <a:srgbClr val="080808"/>
    </a:dk2>
    <a:lt2>
      <a:srgbClr val="969696"/>
    </a:lt2>
    <a:accent1>
      <a:srgbClr val="AE2222"/>
    </a:accent1>
    <a:accent2>
      <a:srgbClr val="DB4949"/>
    </a:accent2>
    <a:accent3>
      <a:srgbClr val="FFFFFF"/>
    </a:accent3>
    <a:accent4>
      <a:srgbClr val="000000"/>
    </a:accent4>
    <a:accent5>
      <a:srgbClr val="D3ABAB"/>
    </a:accent5>
    <a:accent6>
      <a:srgbClr val="C64141"/>
    </a:accent6>
    <a:hlink>
      <a:srgbClr val="003399"/>
    </a:hlink>
    <a:folHlink>
      <a:srgbClr val="0066CC"/>
    </a:folHlink>
  </a:clrScheme>
</a:themeOverride>
</file>

<file path=ppt/theme/themeOverride2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ppt/theme/themeOverride3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</TotalTime>
  <Words>198</Words>
  <Application>Microsoft Office PowerPoint</Application>
  <PresentationFormat>On-screen Show (4:3)</PresentationFormat>
  <Paragraphs>36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Fujitsu</vt:lpstr>
      <vt:lpstr>ETERNUS CD10000</vt:lpstr>
      <vt:lpstr>Content</vt:lpstr>
      <vt:lpstr>Recommendations</vt:lpstr>
      <vt:lpstr>PowerPoint Presentation</vt:lpstr>
    </vt:vector>
  </TitlesOfParts>
  <Company>Fujitsu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ETERNUS CD10000</dc:title>
  <dc:subject>Log Files</dc:subject>
  <dc:creator>Fujitsu</dc:creator>
  <cp:lastModifiedBy>David Robey</cp:lastModifiedBy>
  <cp:revision>783</cp:revision>
  <dcterms:created xsi:type="dcterms:W3CDTF">2010-10-12T11:25:58Z</dcterms:created>
  <dcterms:modified xsi:type="dcterms:W3CDTF">2015-05-27T00:26:54Z</dcterms:modified>
</cp:coreProperties>
</file>